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2"/>
  </p:sldMasterIdLst>
  <p:notesMasterIdLst>
    <p:notesMasterId r:id="rId18"/>
  </p:notesMasterIdLst>
  <p:sldIdLst>
    <p:sldId id="274" r:id="rId3"/>
    <p:sldId id="257" r:id="rId4"/>
    <p:sldId id="269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D7545"/>
    <a:srgbClr val="264CDF"/>
    <a:srgbClr val="B3C9FE"/>
    <a:srgbClr val="D686A1"/>
    <a:srgbClr val="E6E6E6"/>
    <a:srgbClr val="CDBF97"/>
    <a:srgbClr val="ECE8E5"/>
    <a:srgbClr val="E4CBCB"/>
    <a:srgbClr val="A88755"/>
    <a:srgbClr val="1F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32" autoAdjust="0"/>
    <p:restoredTop sz="94660"/>
  </p:normalViewPr>
  <p:slideViewPr>
    <p:cSldViewPr snapToGrid="0">
      <p:cViewPr varScale="1">
        <p:scale>
          <a:sx n="66" d="100"/>
          <a:sy n="66" d="100"/>
        </p:scale>
        <p:origin x="712" y="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#1">
  <dgm:title val=""/>
  <dgm:desc val=""/>
  <dgm:catLst>
    <dgm:cat type="colorful" pri="10400"/>
  </dgm:catLst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#1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#2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#3">
  <dgm:title val=""/>
  <dgm:desc val=""/>
  <dgm:catLst>
    <dgm:cat type="accent1" pri="11100"/>
  </dgm:catLst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96F2C7-4FB8-4702-935C-134D618470D0}" type="doc">
      <dgm:prSet loTypeId="urn:microsoft.com/office/officeart/2008/layout/RadialCluster#1" loCatId="relationship" qsTypeId="urn:microsoft.com/office/officeart/2005/8/quickstyle/simple5#1" qsCatId="simple" csTypeId="urn:microsoft.com/office/officeart/2005/8/colors/colorful4#1" csCatId="colorful" phldr="1"/>
      <dgm:spPr/>
      <dgm:t>
        <a:bodyPr/>
        <a:lstStyle/>
        <a:p>
          <a:endParaRPr lang="zh-CN" altLang="en-US"/>
        </a:p>
      </dgm:t>
    </dgm:pt>
    <dgm:pt modelId="{782CFF80-26E2-42D8-A630-48CBA9B55BBC}">
      <dgm:prSet phldrT="[文本]"/>
      <dgm:spPr/>
      <dgm:t>
        <a:bodyPr/>
        <a:lstStyle/>
        <a:p>
          <a:r>
            <a:rPr lang="zh-CN" altLang="en-US" dirty="0"/>
            <a:t>秘书角色三特征</a:t>
          </a:r>
        </a:p>
      </dgm:t>
    </dgm:pt>
    <dgm:pt modelId="{87BA49D4-E2A6-47B5-AD3F-B47F9AC8F7A0}" type="parTrans" cxnId="{F41EED8F-DB1E-4C88-AF42-794A2DEFA19C}">
      <dgm:prSet/>
      <dgm:spPr/>
      <dgm:t>
        <a:bodyPr/>
        <a:lstStyle/>
        <a:p>
          <a:endParaRPr lang="zh-CN" altLang="en-US"/>
        </a:p>
      </dgm:t>
    </dgm:pt>
    <dgm:pt modelId="{D243773F-A63E-4350-BE1D-B4E6F10C6F14}" type="sibTrans" cxnId="{F41EED8F-DB1E-4C88-AF42-794A2DEFA19C}">
      <dgm:prSet/>
      <dgm:spPr/>
      <dgm:t>
        <a:bodyPr/>
        <a:lstStyle/>
        <a:p>
          <a:endParaRPr lang="zh-CN" altLang="en-US"/>
        </a:p>
      </dgm:t>
    </dgm:pt>
    <dgm:pt modelId="{08600BA8-2FB5-46EC-A860-907E3D0D6251}">
      <dgm:prSet phldrT="[文本]"/>
      <dgm:spPr/>
      <dgm:t>
        <a:bodyPr/>
        <a:lstStyle/>
        <a:p>
          <a:r>
            <a:rPr lang="zh-CN" altLang="en-US" dirty="0"/>
            <a:t>辅助性</a:t>
          </a:r>
        </a:p>
      </dgm:t>
    </dgm:pt>
    <dgm:pt modelId="{556073C9-94C8-4707-911D-83EF3C24F8DC}" type="parTrans" cxnId="{DF9F0243-40D4-4B97-ACD1-24BAA4310586}">
      <dgm:prSet/>
      <dgm:spPr/>
      <dgm:t>
        <a:bodyPr/>
        <a:lstStyle/>
        <a:p>
          <a:endParaRPr lang="zh-CN" altLang="en-US"/>
        </a:p>
      </dgm:t>
    </dgm:pt>
    <dgm:pt modelId="{E6366D56-F9C0-4795-A256-F8BF97F6982A}" type="sibTrans" cxnId="{DF9F0243-40D4-4B97-ACD1-24BAA4310586}">
      <dgm:prSet/>
      <dgm:spPr/>
      <dgm:t>
        <a:bodyPr/>
        <a:lstStyle/>
        <a:p>
          <a:endParaRPr lang="zh-CN" altLang="en-US"/>
        </a:p>
      </dgm:t>
    </dgm:pt>
    <dgm:pt modelId="{77EBA5C7-060D-41B6-8782-497E14C340DF}">
      <dgm:prSet phldrT="[文本]"/>
      <dgm:spPr/>
      <dgm:t>
        <a:bodyPr/>
        <a:lstStyle/>
        <a:p>
          <a:r>
            <a:rPr lang="zh-CN" altLang="en-US" dirty="0"/>
            <a:t>从属性</a:t>
          </a:r>
        </a:p>
      </dgm:t>
    </dgm:pt>
    <dgm:pt modelId="{34E934C8-D5C3-4E32-846F-B7B6A5CAE5F0}" type="parTrans" cxnId="{86BD046D-1BC0-4A5B-B048-82D21B14F7D0}">
      <dgm:prSet/>
      <dgm:spPr/>
      <dgm:t>
        <a:bodyPr/>
        <a:lstStyle/>
        <a:p>
          <a:endParaRPr lang="zh-CN" altLang="en-US"/>
        </a:p>
      </dgm:t>
    </dgm:pt>
    <dgm:pt modelId="{779864D9-6CC5-4479-8015-7FDA80800BC5}" type="sibTrans" cxnId="{86BD046D-1BC0-4A5B-B048-82D21B14F7D0}">
      <dgm:prSet/>
      <dgm:spPr/>
      <dgm:t>
        <a:bodyPr/>
        <a:lstStyle/>
        <a:p>
          <a:endParaRPr lang="zh-CN" altLang="en-US"/>
        </a:p>
      </dgm:t>
    </dgm:pt>
    <dgm:pt modelId="{8D0361EB-6DDC-4483-B1AA-BBA41A515DF6}">
      <dgm:prSet phldrT="[文本]"/>
      <dgm:spPr/>
      <dgm:t>
        <a:bodyPr/>
        <a:lstStyle/>
        <a:p>
          <a:r>
            <a:rPr lang="zh-CN" altLang="en-US" dirty="0"/>
            <a:t>服务性</a:t>
          </a:r>
        </a:p>
      </dgm:t>
    </dgm:pt>
    <dgm:pt modelId="{79648495-9A16-41D0-962B-CEF5827C2B9D}" type="parTrans" cxnId="{DCA19803-D3CF-4540-87E7-B6C820CE9C04}">
      <dgm:prSet/>
      <dgm:spPr/>
      <dgm:t>
        <a:bodyPr/>
        <a:lstStyle/>
        <a:p>
          <a:endParaRPr lang="zh-CN" altLang="en-US"/>
        </a:p>
      </dgm:t>
    </dgm:pt>
    <dgm:pt modelId="{2D171782-E0D6-40D9-9981-C91FFC686670}" type="sibTrans" cxnId="{DCA19803-D3CF-4540-87E7-B6C820CE9C04}">
      <dgm:prSet/>
      <dgm:spPr/>
      <dgm:t>
        <a:bodyPr/>
        <a:lstStyle/>
        <a:p>
          <a:endParaRPr lang="zh-CN" altLang="en-US"/>
        </a:p>
      </dgm:t>
    </dgm:pt>
    <dgm:pt modelId="{D3F27110-B61F-4ED3-80EB-59A8D5F33D52}" type="pres">
      <dgm:prSet presAssocID="{D996F2C7-4FB8-4702-935C-134D618470D0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</dgm:pt>
    <dgm:pt modelId="{4E5DA621-D0DE-416C-AEBC-2CEDCE4F5997}" type="pres">
      <dgm:prSet presAssocID="{782CFF80-26E2-42D8-A630-48CBA9B55BBC}" presName="singleCycle" presStyleCnt="0"/>
      <dgm:spPr/>
    </dgm:pt>
    <dgm:pt modelId="{8D6BBF0A-4A69-4A32-B495-5DEAE3394E43}" type="pres">
      <dgm:prSet presAssocID="{782CFF80-26E2-42D8-A630-48CBA9B55BBC}" presName="singleCenter" presStyleLbl="node1" presStyleIdx="0" presStyleCnt="4">
        <dgm:presLayoutVars>
          <dgm:chMax val="7"/>
          <dgm:chPref val="7"/>
        </dgm:presLayoutVars>
      </dgm:prSet>
      <dgm:spPr/>
    </dgm:pt>
    <dgm:pt modelId="{6F182ACF-F96E-4B95-8EAD-ADD928C7FD73}" type="pres">
      <dgm:prSet presAssocID="{556073C9-94C8-4707-911D-83EF3C24F8DC}" presName="Name56" presStyleLbl="parChTrans1D2" presStyleIdx="0" presStyleCnt="3"/>
      <dgm:spPr/>
    </dgm:pt>
    <dgm:pt modelId="{4F1D9071-F736-4D0B-A411-3AAE4826FD8E}" type="pres">
      <dgm:prSet presAssocID="{08600BA8-2FB5-46EC-A860-907E3D0D6251}" presName="text0" presStyleLbl="node1" presStyleIdx="1" presStyleCnt="4">
        <dgm:presLayoutVars>
          <dgm:bulletEnabled val="1"/>
        </dgm:presLayoutVars>
      </dgm:prSet>
      <dgm:spPr/>
    </dgm:pt>
    <dgm:pt modelId="{33E4DA4C-4AA1-48D5-8557-954EB3CC588C}" type="pres">
      <dgm:prSet presAssocID="{34E934C8-D5C3-4E32-846F-B7B6A5CAE5F0}" presName="Name56" presStyleLbl="parChTrans1D2" presStyleIdx="1" presStyleCnt="3"/>
      <dgm:spPr/>
    </dgm:pt>
    <dgm:pt modelId="{024FA8CE-7E72-4791-8AC2-1A498ADF27B8}" type="pres">
      <dgm:prSet presAssocID="{77EBA5C7-060D-41B6-8782-497E14C340DF}" presName="text0" presStyleLbl="node1" presStyleIdx="2" presStyleCnt="4">
        <dgm:presLayoutVars>
          <dgm:bulletEnabled val="1"/>
        </dgm:presLayoutVars>
      </dgm:prSet>
      <dgm:spPr/>
    </dgm:pt>
    <dgm:pt modelId="{140B89BD-7B9F-48B8-A592-17D3C9E1C4EA}" type="pres">
      <dgm:prSet presAssocID="{79648495-9A16-41D0-962B-CEF5827C2B9D}" presName="Name56" presStyleLbl="parChTrans1D2" presStyleIdx="2" presStyleCnt="3"/>
      <dgm:spPr/>
    </dgm:pt>
    <dgm:pt modelId="{156A9410-BD9A-4967-B853-CC31AC9FF71C}" type="pres">
      <dgm:prSet presAssocID="{8D0361EB-6DDC-4483-B1AA-BBA41A515DF6}" presName="text0" presStyleLbl="node1" presStyleIdx="3" presStyleCnt="4">
        <dgm:presLayoutVars>
          <dgm:bulletEnabled val="1"/>
        </dgm:presLayoutVars>
      </dgm:prSet>
      <dgm:spPr/>
    </dgm:pt>
  </dgm:ptLst>
  <dgm:cxnLst>
    <dgm:cxn modelId="{DCA19803-D3CF-4540-87E7-B6C820CE9C04}" srcId="{782CFF80-26E2-42D8-A630-48CBA9B55BBC}" destId="{8D0361EB-6DDC-4483-B1AA-BBA41A515DF6}" srcOrd="2" destOrd="0" parTransId="{79648495-9A16-41D0-962B-CEF5827C2B9D}" sibTransId="{2D171782-E0D6-40D9-9981-C91FFC686670}"/>
    <dgm:cxn modelId="{880DA60A-9F49-4E0D-B8BC-FAAAE3E28EC7}" type="presOf" srcId="{782CFF80-26E2-42D8-A630-48CBA9B55BBC}" destId="{8D6BBF0A-4A69-4A32-B495-5DEAE3394E43}" srcOrd="0" destOrd="0" presId="urn:microsoft.com/office/officeart/2008/layout/RadialCluster#1"/>
    <dgm:cxn modelId="{E067FF0F-45DD-44B1-82CF-4C5A2E034209}" type="presOf" srcId="{08600BA8-2FB5-46EC-A860-907E3D0D6251}" destId="{4F1D9071-F736-4D0B-A411-3AAE4826FD8E}" srcOrd="0" destOrd="0" presId="urn:microsoft.com/office/officeart/2008/layout/RadialCluster#1"/>
    <dgm:cxn modelId="{2ADFFF1F-3049-416D-800B-9CD5F911E1F4}" type="presOf" srcId="{D996F2C7-4FB8-4702-935C-134D618470D0}" destId="{D3F27110-B61F-4ED3-80EB-59A8D5F33D52}" srcOrd="0" destOrd="0" presId="urn:microsoft.com/office/officeart/2008/layout/RadialCluster#1"/>
    <dgm:cxn modelId="{8163E633-29A7-4037-B59C-9C2434272DDE}" type="presOf" srcId="{77EBA5C7-060D-41B6-8782-497E14C340DF}" destId="{024FA8CE-7E72-4791-8AC2-1A498ADF27B8}" srcOrd="0" destOrd="0" presId="urn:microsoft.com/office/officeart/2008/layout/RadialCluster#1"/>
    <dgm:cxn modelId="{DF9F0243-40D4-4B97-ACD1-24BAA4310586}" srcId="{782CFF80-26E2-42D8-A630-48CBA9B55BBC}" destId="{08600BA8-2FB5-46EC-A860-907E3D0D6251}" srcOrd="0" destOrd="0" parTransId="{556073C9-94C8-4707-911D-83EF3C24F8DC}" sibTransId="{E6366D56-F9C0-4795-A256-F8BF97F6982A}"/>
    <dgm:cxn modelId="{86BD046D-1BC0-4A5B-B048-82D21B14F7D0}" srcId="{782CFF80-26E2-42D8-A630-48CBA9B55BBC}" destId="{77EBA5C7-060D-41B6-8782-497E14C340DF}" srcOrd="1" destOrd="0" parTransId="{34E934C8-D5C3-4E32-846F-B7B6A5CAE5F0}" sibTransId="{779864D9-6CC5-4479-8015-7FDA80800BC5}"/>
    <dgm:cxn modelId="{61651D59-D68E-473C-AB1A-A2F423256CD0}" type="presOf" srcId="{79648495-9A16-41D0-962B-CEF5827C2B9D}" destId="{140B89BD-7B9F-48B8-A592-17D3C9E1C4EA}" srcOrd="0" destOrd="0" presId="urn:microsoft.com/office/officeart/2008/layout/RadialCluster#1"/>
    <dgm:cxn modelId="{F41EED8F-DB1E-4C88-AF42-794A2DEFA19C}" srcId="{D996F2C7-4FB8-4702-935C-134D618470D0}" destId="{782CFF80-26E2-42D8-A630-48CBA9B55BBC}" srcOrd="0" destOrd="0" parTransId="{87BA49D4-E2A6-47B5-AD3F-B47F9AC8F7A0}" sibTransId="{D243773F-A63E-4350-BE1D-B4E6F10C6F14}"/>
    <dgm:cxn modelId="{DDB793AB-1770-427A-ABCF-09C0C3BB5F9A}" type="presOf" srcId="{8D0361EB-6DDC-4483-B1AA-BBA41A515DF6}" destId="{156A9410-BD9A-4967-B853-CC31AC9FF71C}" srcOrd="0" destOrd="0" presId="urn:microsoft.com/office/officeart/2008/layout/RadialCluster#1"/>
    <dgm:cxn modelId="{5C8E51CA-668C-4D31-9E68-80C153698031}" type="presOf" srcId="{34E934C8-D5C3-4E32-846F-B7B6A5CAE5F0}" destId="{33E4DA4C-4AA1-48D5-8557-954EB3CC588C}" srcOrd="0" destOrd="0" presId="urn:microsoft.com/office/officeart/2008/layout/RadialCluster#1"/>
    <dgm:cxn modelId="{1BC36DDB-3CF0-4883-848E-549F5AF007DC}" type="presOf" srcId="{556073C9-94C8-4707-911D-83EF3C24F8DC}" destId="{6F182ACF-F96E-4B95-8EAD-ADD928C7FD73}" srcOrd="0" destOrd="0" presId="urn:microsoft.com/office/officeart/2008/layout/RadialCluster#1"/>
    <dgm:cxn modelId="{00FC6D4E-B1ED-4CB5-8CF4-4F301A5654C8}" type="presParOf" srcId="{D3F27110-B61F-4ED3-80EB-59A8D5F33D52}" destId="{4E5DA621-D0DE-416C-AEBC-2CEDCE4F5997}" srcOrd="0" destOrd="0" presId="urn:microsoft.com/office/officeart/2008/layout/RadialCluster#1"/>
    <dgm:cxn modelId="{551FC3AC-2A3A-4BE8-A636-6440D7FA832C}" type="presParOf" srcId="{4E5DA621-D0DE-416C-AEBC-2CEDCE4F5997}" destId="{8D6BBF0A-4A69-4A32-B495-5DEAE3394E43}" srcOrd="0" destOrd="0" presId="urn:microsoft.com/office/officeart/2008/layout/RadialCluster#1"/>
    <dgm:cxn modelId="{4D6737C1-8423-4DF6-AC82-F56D2F00C1B1}" type="presParOf" srcId="{4E5DA621-D0DE-416C-AEBC-2CEDCE4F5997}" destId="{6F182ACF-F96E-4B95-8EAD-ADD928C7FD73}" srcOrd="1" destOrd="0" presId="urn:microsoft.com/office/officeart/2008/layout/RadialCluster#1"/>
    <dgm:cxn modelId="{9C18F887-9042-474C-909E-450A9A705420}" type="presParOf" srcId="{4E5DA621-D0DE-416C-AEBC-2CEDCE4F5997}" destId="{4F1D9071-F736-4D0B-A411-3AAE4826FD8E}" srcOrd="2" destOrd="0" presId="urn:microsoft.com/office/officeart/2008/layout/RadialCluster#1"/>
    <dgm:cxn modelId="{4BE54151-1942-4961-A3A6-7A9D6CCFB140}" type="presParOf" srcId="{4E5DA621-D0DE-416C-AEBC-2CEDCE4F5997}" destId="{33E4DA4C-4AA1-48D5-8557-954EB3CC588C}" srcOrd="3" destOrd="0" presId="urn:microsoft.com/office/officeart/2008/layout/RadialCluster#1"/>
    <dgm:cxn modelId="{D1C12A48-0DDD-45ED-87FD-B1572E0AFA29}" type="presParOf" srcId="{4E5DA621-D0DE-416C-AEBC-2CEDCE4F5997}" destId="{024FA8CE-7E72-4791-8AC2-1A498ADF27B8}" srcOrd="4" destOrd="0" presId="urn:microsoft.com/office/officeart/2008/layout/RadialCluster#1"/>
    <dgm:cxn modelId="{4612941E-CD9E-4451-B2EA-5382890A14BC}" type="presParOf" srcId="{4E5DA621-D0DE-416C-AEBC-2CEDCE4F5997}" destId="{140B89BD-7B9F-48B8-A592-17D3C9E1C4EA}" srcOrd="5" destOrd="0" presId="urn:microsoft.com/office/officeart/2008/layout/RadialCluster#1"/>
    <dgm:cxn modelId="{EFA64E66-FFB5-4CBE-8DF9-C65032B8FCF8}" type="presParOf" srcId="{4E5DA621-D0DE-416C-AEBC-2CEDCE4F5997}" destId="{156A9410-BD9A-4967-B853-CC31AC9FF71C}" srcOrd="6" destOrd="0" presId="urn:microsoft.com/office/officeart/2008/layout/RadialCluster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18AF9D3-BAAC-4F68-9996-2A211DAC8B25}" type="doc">
      <dgm:prSet loTypeId="urn:microsoft.com/office/officeart/2005/8/layout/hProcess9#1" loCatId="process" qsTypeId="urn:microsoft.com/office/officeart/2005/8/quickstyle/simple1#1" qsCatId="simple" csTypeId="urn:microsoft.com/office/officeart/2005/8/colors/accent1_1#1" csCatId="accent1" phldr="1"/>
      <dgm:spPr/>
      <dgm:t>
        <a:bodyPr/>
        <a:lstStyle/>
        <a:p>
          <a:endParaRPr lang="zh-CN" altLang="en-US"/>
        </a:p>
      </dgm:t>
    </dgm:pt>
    <dgm:pt modelId="{7052F366-126A-4B2A-996C-3BB3B780114A}">
      <dgm:prSet/>
      <dgm:spPr/>
      <dgm:t>
        <a:bodyPr/>
        <a:lstStyle/>
        <a:p>
          <a:r>
            <a:rPr lang="zh-CN" b="1" dirty="0">
              <a:solidFill>
                <a:srgbClr val="264CDF"/>
              </a:solidFill>
            </a:rPr>
            <a:t>秘书的角色知觉</a:t>
          </a:r>
        </a:p>
      </dgm:t>
    </dgm:pt>
    <dgm:pt modelId="{8333C73D-9348-4B64-B9F6-C7222FE6E8D0}" type="parTrans" cxnId="{E8230444-1FBA-461E-8CEB-6A3FEE59FF86}">
      <dgm:prSet/>
      <dgm:spPr/>
      <dgm:t>
        <a:bodyPr/>
        <a:lstStyle/>
        <a:p>
          <a:endParaRPr lang="zh-CN" altLang="en-US"/>
        </a:p>
      </dgm:t>
    </dgm:pt>
    <dgm:pt modelId="{D01FA84E-10D9-4A2E-A7B8-B42EFBFDF20B}" type="sibTrans" cxnId="{E8230444-1FBA-461E-8CEB-6A3FEE59FF86}">
      <dgm:prSet/>
      <dgm:spPr/>
      <dgm:t>
        <a:bodyPr/>
        <a:lstStyle/>
        <a:p>
          <a:endParaRPr lang="zh-CN" altLang="en-US"/>
        </a:p>
      </dgm:t>
    </dgm:pt>
    <dgm:pt modelId="{6F95E5D8-2AC1-4EB0-BBD2-2B566CFBD71D}">
      <dgm:prSet/>
      <dgm:spPr/>
      <dgm:t>
        <a:bodyPr/>
        <a:lstStyle/>
        <a:p>
          <a:r>
            <a:rPr lang="zh-CN" b="1" dirty="0">
              <a:solidFill>
                <a:srgbClr val="264CDF"/>
              </a:solidFill>
            </a:rPr>
            <a:t>秘书角色的初步定位</a:t>
          </a:r>
        </a:p>
      </dgm:t>
    </dgm:pt>
    <dgm:pt modelId="{E7E8C667-9BFB-4E1D-84E7-9F406EF29876}" type="parTrans" cxnId="{90521E89-56E2-4917-8019-5D7146026A60}">
      <dgm:prSet/>
      <dgm:spPr/>
      <dgm:t>
        <a:bodyPr/>
        <a:lstStyle/>
        <a:p>
          <a:endParaRPr lang="zh-CN" altLang="en-US"/>
        </a:p>
      </dgm:t>
    </dgm:pt>
    <dgm:pt modelId="{A4352EF5-63BD-4D48-A3B6-79A8CF1F0ABC}" type="sibTrans" cxnId="{90521E89-56E2-4917-8019-5D7146026A60}">
      <dgm:prSet/>
      <dgm:spPr/>
      <dgm:t>
        <a:bodyPr/>
        <a:lstStyle/>
        <a:p>
          <a:endParaRPr lang="zh-CN" altLang="en-US"/>
        </a:p>
      </dgm:t>
    </dgm:pt>
    <dgm:pt modelId="{6BA2172F-CA2F-4170-98D7-80B6ECEE21B1}">
      <dgm:prSet/>
      <dgm:spPr/>
      <dgm:t>
        <a:bodyPr/>
        <a:lstStyle/>
        <a:p>
          <a:r>
            <a:rPr lang="zh-CN" b="1" dirty="0">
              <a:solidFill>
                <a:srgbClr val="264CDF"/>
              </a:solidFill>
            </a:rPr>
            <a:t>认识秘书的角色冲突</a:t>
          </a:r>
        </a:p>
      </dgm:t>
    </dgm:pt>
    <dgm:pt modelId="{4D012D49-6A83-4690-8FE7-2C4F99E2DBC2}" type="parTrans" cxnId="{97F09339-E4A5-4412-AACC-271C4DC605CB}">
      <dgm:prSet/>
      <dgm:spPr/>
      <dgm:t>
        <a:bodyPr/>
        <a:lstStyle/>
        <a:p>
          <a:endParaRPr lang="zh-CN" altLang="en-US"/>
        </a:p>
      </dgm:t>
    </dgm:pt>
    <dgm:pt modelId="{67CD5830-08AA-4DE1-9ED5-242D0C5A0CDD}" type="sibTrans" cxnId="{97F09339-E4A5-4412-AACC-271C4DC605CB}">
      <dgm:prSet/>
      <dgm:spPr/>
      <dgm:t>
        <a:bodyPr/>
        <a:lstStyle/>
        <a:p>
          <a:endParaRPr lang="zh-CN" altLang="en-US"/>
        </a:p>
      </dgm:t>
    </dgm:pt>
    <dgm:pt modelId="{90D31C88-8AB8-45E3-8C35-FF4DABC1624D}">
      <dgm:prSet/>
      <dgm:spPr/>
      <dgm:t>
        <a:bodyPr/>
        <a:lstStyle/>
        <a:p>
          <a:r>
            <a:rPr lang="zh-CN" b="1" dirty="0">
              <a:solidFill>
                <a:srgbClr val="264CDF"/>
              </a:solidFill>
            </a:rPr>
            <a:t>秘书角色的互动与调整</a:t>
          </a:r>
        </a:p>
      </dgm:t>
    </dgm:pt>
    <dgm:pt modelId="{03613D93-95AC-4A1A-A539-38965E795A61}" type="parTrans" cxnId="{FB319D8B-02E8-4781-BEBE-AA62D314A859}">
      <dgm:prSet/>
      <dgm:spPr/>
      <dgm:t>
        <a:bodyPr/>
        <a:lstStyle/>
        <a:p>
          <a:endParaRPr lang="zh-CN" altLang="en-US"/>
        </a:p>
      </dgm:t>
    </dgm:pt>
    <dgm:pt modelId="{B822CC8A-A1FE-4655-B356-9234DE64F8CB}" type="sibTrans" cxnId="{FB319D8B-02E8-4781-BEBE-AA62D314A859}">
      <dgm:prSet/>
      <dgm:spPr/>
      <dgm:t>
        <a:bodyPr/>
        <a:lstStyle/>
        <a:p>
          <a:endParaRPr lang="zh-CN" altLang="en-US"/>
        </a:p>
      </dgm:t>
    </dgm:pt>
    <dgm:pt modelId="{220F2D80-A13B-42C7-BCE4-A57C153BD4F0}">
      <dgm:prSet/>
      <dgm:spPr/>
      <dgm:t>
        <a:bodyPr/>
        <a:lstStyle/>
        <a:p>
          <a:r>
            <a:rPr lang="zh-CN" b="1" dirty="0">
              <a:solidFill>
                <a:srgbClr val="264CDF"/>
              </a:solidFill>
            </a:rPr>
            <a:t>秘书角色的再定位</a:t>
          </a:r>
        </a:p>
      </dgm:t>
    </dgm:pt>
    <dgm:pt modelId="{84CA24E6-DBB1-424C-B35A-8C5163682544}" type="parTrans" cxnId="{15741A0C-7016-4D97-8C90-59B68B2A1E2D}">
      <dgm:prSet/>
      <dgm:spPr/>
      <dgm:t>
        <a:bodyPr/>
        <a:lstStyle/>
        <a:p>
          <a:endParaRPr lang="zh-CN" altLang="en-US"/>
        </a:p>
      </dgm:t>
    </dgm:pt>
    <dgm:pt modelId="{63B3378B-74A0-47BC-9194-B2E302906EEB}" type="sibTrans" cxnId="{15741A0C-7016-4D97-8C90-59B68B2A1E2D}">
      <dgm:prSet/>
      <dgm:spPr/>
      <dgm:t>
        <a:bodyPr/>
        <a:lstStyle/>
        <a:p>
          <a:endParaRPr lang="zh-CN" altLang="en-US"/>
        </a:p>
      </dgm:t>
    </dgm:pt>
    <dgm:pt modelId="{C840F5E0-E19C-4BB9-9FBE-F06EC652E624}" type="pres">
      <dgm:prSet presAssocID="{418AF9D3-BAAC-4F68-9996-2A211DAC8B25}" presName="CompostProcess" presStyleCnt="0">
        <dgm:presLayoutVars>
          <dgm:dir/>
          <dgm:resizeHandles val="exact"/>
        </dgm:presLayoutVars>
      </dgm:prSet>
      <dgm:spPr/>
    </dgm:pt>
    <dgm:pt modelId="{E6B97C43-01B8-462B-8A8C-298A9692134A}" type="pres">
      <dgm:prSet presAssocID="{418AF9D3-BAAC-4F68-9996-2A211DAC8B25}" presName="arrow" presStyleLbl="bgShp" presStyleIdx="0" presStyleCnt="1"/>
      <dgm:spPr/>
    </dgm:pt>
    <dgm:pt modelId="{B17936E1-D781-4640-8EB8-B9E9964A90F2}" type="pres">
      <dgm:prSet presAssocID="{418AF9D3-BAAC-4F68-9996-2A211DAC8B25}" presName="linearProcess" presStyleCnt="0"/>
      <dgm:spPr/>
    </dgm:pt>
    <dgm:pt modelId="{415AF66A-520A-47C8-B208-541FFF611398}" type="pres">
      <dgm:prSet presAssocID="{7052F366-126A-4B2A-996C-3BB3B780114A}" presName="textNode" presStyleLbl="node1" presStyleIdx="0" presStyleCnt="5">
        <dgm:presLayoutVars>
          <dgm:bulletEnabled val="1"/>
        </dgm:presLayoutVars>
      </dgm:prSet>
      <dgm:spPr/>
    </dgm:pt>
    <dgm:pt modelId="{33FC34EC-5EDC-4A21-A7C1-4C46DC5C5647}" type="pres">
      <dgm:prSet presAssocID="{D01FA84E-10D9-4A2E-A7B8-B42EFBFDF20B}" presName="sibTrans" presStyleCnt="0"/>
      <dgm:spPr/>
    </dgm:pt>
    <dgm:pt modelId="{BD85E7C5-3584-427D-A246-3770E90B49A0}" type="pres">
      <dgm:prSet presAssocID="{6F95E5D8-2AC1-4EB0-BBD2-2B566CFBD71D}" presName="textNode" presStyleLbl="node1" presStyleIdx="1" presStyleCnt="5">
        <dgm:presLayoutVars>
          <dgm:bulletEnabled val="1"/>
        </dgm:presLayoutVars>
      </dgm:prSet>
      <dgm:spPr/>
    </dgm:pt>
    <dgm:pt modelId="{C89A3FE7-6D90-4AA6-A359-8E7F96B0F0A8}" type="pres">
      <dgm:prSet presAssocID="{A4352EF5-63BD-4D48-A3B6-79A8CF1F0ABC}" presName="sibTrans" presStyleCnt="0"/>
      <dgm:spPr/>
    </dgm:pt>
    <dgm:pt modelId="{FB89F958-A172-49F1-8BC4-2067A3734D75}" type="pres">
      <dgm:prSet presAssocID="{6BA2172F-CA2F-4170-98D7-80B6ECEE21B1}" presName="textNode" presStyleLbl="node1" presStyleIdx="2" presStyleCnt="5">
        <dgm:presLayoutVars>
          <dgm:bulletEnabled val="1"/>
        </dgm:presLayoutVars>
      </dgm:prSet>
      <dgm:spPr/>
    </dgm:pt>
    <dgm:pt modelId="{07685778-326A-46D9-A974-3B66FC95DA23}" type="pres">
      <dgm:prSet presAssocID="{67CD5830-08AA-4DE1-9ED5-242D0C5A0CDD}" presName="sibTrans" presStyleCnt="0"/>
      <dgm:spPr/>
    </dgm:pt>
    <dgm:pt modelId="{AA3CC338-A1D7-48F3-AB5B-30EB490242BF}" type="pres">
      <dgm:prSet presAssocID="{90D31C88-8AB8-45E3-8C35-FF4DABC1624D}" presName="textNode" presStyleLbl="node1" presStyleIdx="3" presStyleCnt="5">
        <dgm:presLayoutVars>
          <dgm:bulletEnabled val="1"/>
        </dgm:presLayoutVars>
      </dgm:prSet>
      <dgm:spPr/>
    </dgm:pt>
    <dgm:pt modelId="{D05C2269-BC0B-4E96-BC80-CF9C2858DD37}" type="pres">
      <dgm:prSet presAssocID="{B822CC8A-A1FE-4655-B356-9234DE64F8CB}" presName="sibTrans" presStyleCnt="0"/>
      <dgm:spPr/>
    </dgm:pt>
    <dgm:pt modelId="{0E455B89-8CDC-4764-A889-C42C41B18018}" type="pres">
      <dgm:prSet presAssocID="{220F2D80-A13B-42C7-BCE4-A57C153BD4F0}" presName="textNode" presStyleLbl="node1" presStyleIdx="4" presStyleCnt="5">
        <dgm:presLayoutVars>
          <dgm:bulletEnabled val="1"/>
        </dgm:presLayoutVars>
      </dgm:prSet>
      <dgm:spPr/>
    </dgm:pt>
  </dgm:ptLst>
  <dgm:cxnLst>
    <dgm:cxn modelId="{15741A0C-7016-4D97-8C90-59B68B2A1E2D}" srcId="{418AF9D3-BAAC-4F68-9996-2A211DAC8B25}" destId="{220F2D80-A13B-42C7-BCE4-A57C153BD4F0}" srcOrd="4" destOrd="0" parTransId="{84CA24E6-DBB1-424C-B35A-8C5163682544}" sibTransId="{63B3378B-74A0-47BC-9194-B2E302906EEB}"/>
    <dgm:cxn modelId="{CD8A6732-EB32-4D65-8E3E-8756BF37CE28}" type="presOf" srcId="{220F2D80-A13B-42C7-BCE4-A57C153BD4F0}" destId="{0E455B89-8CDC-4764-A889-C42C41B18018}" srcOrd="0" destOrd="0" presId="urn:microsoft.com/office/officeart/2005/8/layout/hProcess9#1"/>
    <dgm:cxn modelId="{97F09339-E4A5-4412-AACC-271C4DC605CB}" srcId="{418AF9D3-BAAC-4F68-9996-2A211DAC8B25}" destId="{6BA2172F-CA2F-4170-98D7-80B6ECEE21B1}" srcOrd="2" destOrd="0" parTransId="{4D012D49-6A83-4690-8FE7-2C4F99E2DBC2}" sibTransId="{67CD5830-08AA-4DE1-9ED5-242D0C5A0CDD}"/>
    <dgm:cxn modelId="{AF61EA3F-52CD-43CF-9514-F7BEDC6F0680}" type="presOf" srcId="{418AF9D3-BAAC-4F68-9996-2A211DAC8B25}" destId="{C840F5E0-E19C-4BB9-9FBE-F06EC652E624}" srcOrd="0" destOrd="0" presId="urn:microsoft.com/office/officeart/2005/8/layout/hProcess9#1"/>
    <dgm:cxn modelId="{E8230444-1FBA-461E-8CEB-6A3FEE59FF86}" srcId="{418AF9D3-BAAC-4F68-9996-2A211DAC8B25}" destId="{7052F366-126A-4B2A-996C-3BB3B780114A}" srcOrd="0" destOrd="0" parTransId="{8333C73D-9348-4B64-B9F6-C7222FE6E8D0}" sibTransId="{D01FA84E-10D9-4A2E-A7B8-B42EFBFDF20B}"/>
    <dgm:cxn modelId="{90521E89-56E2-4917-8019-5D7146026A60}" srcId="{418AF9D3-BAAC-4F68-9996-2A211DAC8B25}" destId="{6F95E5D8-2AC1-4EB0-BBD2-2B566CFBD71D}" srcOrd="1" destOrd="0" parTransId="{E7E8C667-9BFB-4E1D-84E7-9F406EF29876}" sibTransId="{A4352EF5-63BD-4D48-A3B6-79A8CF1F0ABC}"/>
    <dgm:cxn modelId="{FB319D8B-02E8-4781-BEBE-AA62D314A859}" srcId="{418AF9D3-BAAC-4F68-9996-2A211DAC8B25}" destId="{90D31C88-8AB8-45E3-8C35-FF4DABC1624D}" srcOrd="3" destOrd="0" parTransId="{03613D93-95AC-4A1A-A539-38965E795A61}" sibTransId="{B822CC8A-A1FE-4655-B356-9234DE64F8CB}"/>
    <dgm:cxn modelId="{F14716A0-0E10-4283-AFD2-F2C70E5E5438}" type="presOf" srcId="{90D31C88-8AB8-45E3-8C35-FF4DABC1624D}" destId="{AA3CC338-A1D7-48F3-AB5B-30EB490242BF}" srcOrd="0" destOrd="0" presId="urn:microsoft.com/office/officeart/2005/8/layout/hProcess9#1"/>
    <dgm:cxn modelId="{417DD6C3-C4BA-4CD1-A9D0-CF99EF7E033E}" type="presOf" srcId="{7052F366-126A-4B2A-996C-3BB3B780114A}" destId="{415AF66A-520A-47C8-B208-541FFF611398}" srcOrd="0" destOrd="0" presId="urn:microsoft.com/office/officeart/2005/8/layout/hProcess9#1"/>
    <dgm:cxn modelId="{558872D4-CF0A-42D9-9C43-0EAB7BCB2528}" type="presOf" srcId="{6F95E5D8-2AC1-4EB0-BBD2-2B566CFBD71D}" destId="{BD85E7C5-3584-427D-A246-3770E90B49A0}" srcOrd="0" destOrd="0" presId="urn:microsoft.com/office/officeart/2005/8/layout/hProcess9#1"/>
    <dgm:cxn modelId="{B25D17F1-2111-4211-96D9-6F98661E2460}" type="presOf" srcId="{6BA2172F-CA2F-4170-98D7-80B6ECEE21B1}" destId="{FB89F958-A172-49F1-8BC4-2067A3734D75}" srcOrd="0" destOrd="0" presId="urn:microsoft.com/office/officeart/2005/8/layout/hProcess9#1"/>
    <dgm:cxn modelId="{944FB908-B439-42BD-933A-9D763DFFFF25}" type="presParOf" srcId="{C840F5E0-E19C-4BB9-9FBE-F06EC652E624}" destId="{E6B97C43-01B8-462B-8A8C-298A9692134A}" srcOrd="0" destOrd="0" presId="urn:microsoft.com/office/officeart/2005/8/layout/hProcess9#1"/>
    <dgm:cxn modelId="{0CE43EA7-00CF-40FA-AB81-9D6310BCAE11}" type="presParOf" srcId="{C840F5E0-E19C-4BB9-9FBE-F06EC652E624}" destId="{B17936E1-D781-4640-8EB8-B9E9964A90F2}" srcOrd="1" destOrd="0" presId="urn:microsoft.com/office/officeart/2005/8/layout/hProcess9#1"/>
    <dgm:cxn modelId="{7D4C55F1-DDF1-4293-AE20-1502203A4BBF}" type="presParOf" srcId="{B17936E1-D781-4640-8EB8-B9E9964A90F2}" destId="{415AF66A-520A-47C8-B208-541FFF611398}" srcOrd="0" destOrd="0" presId="urn:microsoft.com/office/officeart/2005/8/layout/hProcess9#1"/>
    <dgm:cxn modelId="{99F8C917-6A49-46D5-95FC-45E803EFA583}" type="presParOf" srcId="{B17936E1-D781-4640-8EB8-B9E9964A90F2}" destId="{33FC34EC-5EDC-4A21-A7C1-4C46DC5C5647}" srcOrd="1" destOrd="0" presId="urn:microsoft.com/office/officeart/2005/8/layout/hProcess9#1"/>
    <dgm:cxn modelId="{CE9BED4B-0C52-4C0A-9ADA-79478B95B8C4}" type="presParOf" srcId="{B17936E1-D781-4640-8EB8-B9E9964A90F2}" destId="{BD85E7C5-3584-427D-A246-3770E90B49A0}" srcOrd="2" destOrd="0" presId="urn:microsoft.com/office/officeart/2005/8/layout/hProcess9#1"/>
    <dgm:cxn modelId="{E04CF2C4-6E86-437E-95AB-F5F466C54512}" type="presParOf" srcId="{B17936E1-D781-4640-8EB8-B9E9964A90F2}" destId="{C89A3FE7-6D90-4AA6-A359-8E7F96B0F0A8}" srcOrd="3" destOrd="0" presId="urn:microsoft.com/office/officeart/2005/8/layout/hProcess9#1"/>
    <dgm:cxn modelId="{7653ACDB-EF9B-4C44-BB6C-050DE0CEEBFA}" type="presParOf" srcId="{B17936E1-D781-4640-8EB8-B9E9964A90F2}" destId="{FB89F958-A172-49F1-8BC4-2067A3734D75}" srcOrd="4" destOrd="0" presId="urn:microsoft.com/office/officeart/2005/8/layout/hProcess9#1"/>
    <dgm:cxn modelId="{D29C5DAE-6B88-40AB-9B84-E1DDB4A94D48}" type="presParOf" srcId="{B17936E1-D781-4640-8EB8-B9E9964A90F2}" destId="{07685778-326A-46D9-A974-3B66FC95DA23}" srcOrd="5" destOrd="0" presId="urn:microsoft.com/office/officeart/2005/8/layout/hProcess9#1"/>
    <dgm:cxn modelId="{1A1BC218-5683-49FF-AF60-0274CB1ADFF4}" type="presParOf" srcId="{B17936E1-D781-4640-8EB8-B9E9964A90F2}" destId="{AA3CC338-A1D7-48F3-AB5B-30EB490242BF}" srcOrd="6" destOrd="0" presId="urn:microsoft.com/office/officeart/2005/8/layout/hProcess9#1"/>
    <dgm:cxn modelId="{129CAC57-B041-4EE9-8E3A-1D1DD7714604}" type="presParOf" srcId="{B17936E1-D781-4640-8EB8-B9E9964A90F2}" destId="{D05C2269-BC0B-4E96-BC80-CF9C2858DD37}" srcOrd="7" destOrd="0" presId="urn:microsoft.com/office/officeart/2005/8/layout/hProcess9#1"/>
    <dgm:cxn modelId="{632C8A95-FFA0-4403-9E1C-FE6325997449}" type="presParOf" srcId="{B17936E1-D781-4640-8EB8-B9E9964A90F2}" destId="{0E455B89-8CDC-4764-A889-C42C41B18018}" srcOrd="8" destOrd="0" presId="urn:microsoft.com/office/officeart/2005/8/layout/hProcess9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02272D6-DBCA-4F6C-8314-D8D4C5EEC0DB}" type="doc">
      <dgm:prSet loTypeId="urn:microsoft.com/office/officeart/2005/8/layout/vList5" loCatId="list" qsTypeId="urn:microsoft.com/office/officeart/2005/8/quickstyle/simple1#2" qsCatId="simple" csTypeId="urn:microsoft.com/office/officeart/2005/8/colors/accent1_1#2" csCatId="accent1"/>
      <dgm:spPr/>
      <dgm:t>
        <a:bodyPr/>
        <a:lstStyle/>
        <a:p>
          <a:endParaRPr lang="zh-CN" altLang="en-US"/>
        </a:p>
      </dgm:t>
    </dgm:pt>
    <dgm:pt modelId="{FC8A3C48-2A33-4985-ABF4-ECEAAA0B7438}">
      <dgm:prSet/>
      <dgm:spPr/>
      <dgm:t>
        <a:bodyPr/>
        <a:lstStyle/>
        <a:p>
          <a:r>
            <a:rPr lang="zh-CN" dirty="0">
              <a:solidFill>
                <a:srgbClr val="264CDF"/>
              </a:solidFill>
            </a:rPr>
            <a:t>离位（不到位）</a:t>
          </a:r>
        </a:p>
      </dgm:t>
    </dgm:pt>
    <dgm:pt modelId="{B9F32F2E-EF08-481C-AE15-EBA9149F6F6E}" type="parTrans" cxnId="{890B6782-3F91-4443-A204-1F88478041CB}">
      <dgm:prSet/>
      <dgm:spPr/>
      <dgm:t>
        <a:bodyPr/>
        <a:lstStyle/>
        <a:p>
          <a:endParaRPr lang="zh-CN" altLang="en-US"/>
        </a:p>
      </dgm:t>
    </dgm:pt>
    <dgm:pt modelId="{ADFC95A2-7F62-46C0-BE2D-F09BE592521D}" type="sibTrans" cxnId="{890B6782-3F91-4443-A204-1F88478041CB}">
      <dgm:prSet/>
      <dgm:spPr/>
      <dgm:t>
        <a:bodyPr/>
        <a:lstStyle/>
        <a:p>
          <a:endParaRPr lang="zh-CN" altLang="en-US"/>
        </a:p>
      </dgm:t>
    </dgm:pt>
    <dgm:pt modelId="{2CE9B750-C7BE-42C0-819F-122679576CB4}">
      <dgm:prSet/>
      <dgm:spPr/>
      <dgm:t>
        <a:bodyPr/>
        <a:lstStyle/>
        <a:p>
          <a:r>
            <a:rPr lang="zh-CN" dirty="0">
              <a:solidFill>
                <a:srgbClr val="264CDF"/>
              </a:solidFill>
            </a:rPr>
            <a:t>越位（工作、表态、社交）</a:t>
          </a:r>
        </a:p>
      </dgm:t>
    </dgm:pt>
    <dgm:pt modelId="{D0C8A346-01E0-472F-875D-018E00C2099D}" type="parTrans" cxnId="{E21CD8E4-D0E3-4C29-8BEB-F7544AF2D0F1}">
      <dgm:prSet/>
      <dgm:spPr/>
      <dgm:t>
        <a:bodyPr/>
        <a:lstStyle/>
        <a:p>
          <a:endParaRPr lang="zh-CN" altLang="en-US"/>
        </a:p>
      </dgm:t>
    </dgm:pt>
    <dgm:pt modelId="{D4A4AD6F-5182-4FD4-B1BC-A712BF6D473D}" type="sibTrans" cxnId="{E21CD8E4-D0E3-4C29-8BEB-F7544AF2D0F1}">
      <dgm:prSet/>
      <dgm:spPr/>
      <dgm:t>
        <a:bodyPr/>
        <a:lstStyle/>
        <a:p>
          <a:endParaRPr lang="zh-CN" altLang="en-US"/>
        </a:p>
      </dgm:t>
    </dgm:pt>
    <dgm:pt modelId="{748F4145-058D-43EC-A45B-253EDCCBEC43}">
      <dgm:prSet/>
      <dgm:spPr/>
      <dgm:t>
        <a:bodyPr/>
        <a:lstStyle/>
        <a:p>
          <a:r>
            <a:rPr lang="zh-CN" dirty="0">
              <a:solidFill>
                <a:srgbClr val="264CDF"/>
              </a:solidFill>
            </a:rPr>
            <a:t>工作动机不纯</a:t>
          </a:r>
        </a:p>
      </dgm:t>
    </dgm:pt>
    <dgm:pt modelId="{0A95064E-2F8B-4C97-9BDF-1A1B45DB519D}" type="parTrans" cxnId="{CC4D6975-CA02-45EF-B021-79FE61C14EAB}">
      <dgm:prSet/>
      <dgm:spPr/>
      <dgm:t>
        <a:bodyPr/>
        <a:lstStyle/>
        <a:p>
          <a:endParaRPr lang="zh-CN" altLang="en-US"/>
        </a:p>
      </dgm:t>
    </dgm:pt>
    <dgm:pt modelId="{A07FAC93-6FED-4039-80EB-5BE6F0BC15DF}" type="sibTrans" cxnId="{CC4D6975-CA02-45EF-B021-79FE61C14EAB}">
      <dgm:prSet/>
      <dgm:spPr/>
      <dgm:t>
        <a:bodyPr/>
        <a:lstStyle/>
        <a:p>
          <a:endParaRPr lang="zh-CN" altLang="en-US"/>
        </a:p>
      </dgm:t>
    </dgm:pt>
    <dgm:pt modelId="{329FA9BF-262B-4C8B-90B6-6AEFB7B392BE}" type="pres">
      <dgm:prSet presAssocID="{A02272D6-DBCA-4F6C-8314-D8D4C5EEC0DB}" presName="Name0" presStyleCnt="0">
        <dgm:presLayoutVars>
          <dgm:dir/>
          <dgm:animLvl val="lvl"/>
          <dgm:resizeHandles val="exact"/>
        </dgm:presLayoutVars>
      </dgm:prSet>
      <dgm:spPr/>
    </dgm:pt>
    <dgm:pt modelId="{9FD3764A-30E7-4D6A-B913-7B88441C1277}" type="pres">
      <dgm:prSet presAssocID="{FC8A3C48-2A33-4985-ABF4-ECEAAA0B7438}" presName="linNode" presStyleCnt="0"/>
      <dgm:spPr/>
    </dgm:pt>
    <dgm:pt modelId="{0D666ED2-7600-4BF2-8ACB-59EE584D8382}" type="pres">
      <dgm:prSet presAssocID="{FC8A3C48-2A33-4985-ABF4-ECEAAA0B7438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2EB42C77-0553-4714-A65F-30614B030CAB}" type="pres">
      <dgm:prSet presAssocID="{ADFC95A2-7F62-46C0-BE2D-F09BE592521D}" presName="sp" presStyleCnt="0"/>
      <dgm:spPr/>
    </dgm:pt>
    <dgm:pt modelId="{B5FB8F14-5A30-4C22-84CC-0E9EB7C3E3DA}" type="pres">
      <dgm:prSet presAssocID="{2CE9B750-C7BE-42C0-819F-122679576CB4}" presName="linNode" presStyleCnt="0"/>
      <dgm:spPr/>
    </dgm:pt>
    <dgm:pt modelId="{955D9504-6842-4F0B-8C06-DDE5421624D0}" type="pres">
      <dgm:prSet presAssocID="{2CE9B750-C7BE-42C0-819F-122679576CB4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0315991E-BB4B-4652-B525-01014751B4F7}" type="pres">
      <dgm:prSet presAssocID="{D4A4AD6F-5182-4FD4-B1BC-A712BF6D473D}" presName="sp" presStyleCnt="0"/>
      <dgm:spPr/>
    </dgm:pt>
    <dgm:pt modelId="{E856453E-2541-4E49-BF91-F2F6B12A2BE0}" type="pres">
      <dgm:prSet presAssocID="{748F4145-058D-43EC-A45B-253EDCCBEC43}" presName="linNode" presStyleCnt="0"/>
      <dgm:spPr/>
    </dgm:pt>
    <dgm:pt modelId="{F48E2136-A5DF-4BF5-ABE1-08DC7BDC5EE1}" type="pres">
      <dgm:prSet presAssocID="{748F4145-058D-43EC-A45B-253EDCCBEC43}" presName="parentText" presStyleLbl="node1" presStyleIdx="2" presStyleCnt="3">
        <dgm:presLayoutVars>
          <dgm:chMax val="1"/>
          <dgm:bulletEnabled val="1"/>
        </dgm:presLayoutVars>
      </dgm:prSet>
      <dgm:spPr/>
    </dgm:pt>
  </dgm:ptLst>
  <dgm:cxnLst>
    <dgm:cxn modelId="{482A630C-091E-4BF5-97EC-3BC7C7F42161}" type="presOf" srcId="{FC8A3C48-2A33-4985-ABF4-ECEAAA0B7438}" destId="{0D666ED2-7600-4BF2-8ACB-59EE584D8382}" srcOrd="0" destOrd="0" presId="urn:microsoft.com/office/officeart/2005/8/layout/vList5"/>
    <dgm:cxn modelId="{CF6CAC21-584B-4AF3-833F-7848C0ADF332}" type="presOf" srcId="{2CE9B750-C7BE-42C0-819F-122679576CB4}" destId="{955D9504-6842-4F0B-8C06-DDE5421624D0}" srcOrd="0" destOrd="0" presId="urn:microsoft.com/office/officeart/2005/8/layout/vList5"/>
    <dgm:cxn modelId="{CC4D6975-CA02-45EF-B021-79FE61C14EAB}" srcId="{A02272D6-DBCA-4F6C-8314-D8D4C5EEC0DB}" destId="{748F4145-058D-43EC-A45B-253EDCCBEC43}" srcOrd="2" destOrd="0" parTransId="{0A95064E-2F8B-4C97-9BDF-1A1B45DB519D}" sibTransId="{A07FAC93-6FED-4039-80EB-5BE6F0BC15DF}"/>
    <dgm:cxn modelId="{890B6782-3F91-4443-A204-1F88478041CB}" srcId="{A02272D6-DBCA-4F6C-8314-D8D4C5EEC0DB}" destId="{FC8A3C48-2A33-4985-ABF4-ECEAAA0B7438}" srcOrd="0" destOrd="0" parTransId="{B9F32F2E-EF08-481C-AE15-EBA9149F6F6E}" sibTransId="{ADFC95A2-7F62-46C0-BE2D-F09BE592521D}"/>
    <dgm:cxn modelId="{D76D4C89-0BD9-4A52-93EC-059DB1AF9E91}" type="presOf" srcId="{748F4145-058D-43EC-A45B-253EDCCBEC43}" destId="{F48E2136-A5DF-4BF5-ABE1-08DC7BDC5EE1}" srcOrd="0" destOrd="0" presId="urn:microsoft.com/office/officeart/2005/8/layout/vList5"/>
    <dgm:cxn modelId="{A1E7A88A-D236-4AB9-930D-73FA618CCF22}" type="presOf" srcId="{A02272D6-DBCA-4F6C-8314-D8D4C5EEC0DB}" destId="{329FA9BF-262B-4C8B-90B6-6AEFB7B392BE}" srcOrd="0" destOrd="0" presId="urn:microsoft.com/office/officeart/2005/8/layout/vList5"/>
    <dgm:cxn modelId="{E21CD8E4-D0E3-4C29-8BEB-F7544AF2D0F1}" srcId="{A02272D6-DBCA-4F6C-8314-D8D4C5EEC0DB}" destId="{2CE9B750-C7BE-42C0-819F-122679576CB4}" srcOrd="1" destOrd="0" parTransId="{D0C8A346-01E0-472F-875D-018E00C2099D}" sibTransId="{D4A4AD6F-5182-4FD4-B1BC-A712BF6D473D}"/>
    <dgm:cxn modelId="{1633D8C1-7D35-4B66-9ABB-B2F8878DE9D2}" type="presParOf" srcId="{329FA9BF-262B-4C8B-90B6-6AEFB7B392BE}" destId="{9FD3764A-30E7-4D6A-B913-7B88441C1277}" srcOrd="0" destOrd="0" presId="urn:microsoft.com/office/officeart/2005/8/layout/vList5"/>
    <dgm:cxn modelId="{1F47A4D1-7141-40AD-9676-5C8D8DB907BA}" type="presParOf" srcId="{9FD3764A-30E7-4D6A-B913-7B88441C1277}" destId="{0D666ED2-7600-4BF2-8ACB-59EE584D8382}" srcOrd="0" destOrd="0" presId="urn:microsoft.com/office/officeart/2005/8/layout/vList5"/>
    <dgm:cxn modelId="{A334794E-B2CC-4A04-807A-E2AC51A943BF}" type="presParOf" srcId="{329FA9BF-262B-4C8B-90B6-6AEFB7B392BE}" destId="{2EB42C77-0553-4714-A65F-30614B030CAB}" srcOrd="1" destOrd="0" presId="urn:microsoft.com/office/officeart/2005/8/layout/vList5"/>
    <dgm:cxn modelId="{8E687C27-E7A2-41E8-8570-AC81D2AF0F07}" type="presParOf" srcId="{329FA9BF-262B-4C8B-90B6-6AEFB7B392BE}" destId="{B5FB8F14-5A30-4C22-84CC-0E9EB7C3E3DA}" srcOrd="2" destOrd="0" presId="urn:microsoft.com/office/officeart/2005/8/layout/vList5"/>
    <dgm:cxn modelId="{0F03C6F0-C713-4928-8B9B-96E07D69B157}" type="presParOf" srcId="{B5FB8F14-5A30-4C22-84CC-0E9EB7C3E3DA}" destId="{955D9504-6842-4F0B-8C06-DDE5421624D0}" srcOrd="0" destOrd="0" presId="urn:microsoft.com/office/officeart/2005/8/layout/vList5"/>
    <dgm:cxn modelId="{A278105A-0B22-4055-8770-8DFF997C6610}" type="presParOf" srcId="{329FA9BF-262B-4C8B-90B6-6AEFB7B392BE}" destId="{0315991E-BB4B-4652-B525-01014751B4F7}" srcOrd="3" destOrd="0" presId="urn:microsoft.com/office/officeart/2005/8/layout/vList5"/>
    <dgm:cxn modelId="{362D65A7-85AF-4066-8E47-890323A2E877}" type="presParOf" srcId="{329FA9BF-262B-4C8B-90B6-6AEFB7B392BE}" destId="{E856453E-2541-4E49-BF91-F2F6B12A2BE0}" srcOrd="4" destOrd="0" presId="urn:microsoft.com/office/officeart/2005/8/layout/vList5"/>
    <dgm:cxn modelId="{FA7E0E22-E06A-472D-A749-FD2988EACEB7}" type="presParOf" srcId="{E856453E-2541-4E49-BF91-F2F6B12A2BE0}" destId="{F48E2136-A5DF-4BF5-ABE1-08DC7BDC5EE1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9D552AB-3698-4E0C-B7A5-C286BA9A4266}" type="doc">
      <dgm:prSet loTypeId="urn:microsoft.com/office/officeart/2005/8/layout/vList2#1" loCatId="list" qsTypeId="urn:microsoft.com/office/officeart/2005/8/quickstyle/simple1#3" qsCatId="simple" csTypeId="urn:microsoft.com/office/officeart/2005/8/colors/accent1_1#3" csCatId="accent1"/>
      <dgm:spPr/>
      <dgm:t>
        <a:bodyPr/>
        <a:lstStyle/>
        <a:p>
          <a:endParaRPr lang="zh-CN" altLang="en-US"/>
        </a:p>
      </dgm:t>
    </dgm:pt>
    <dgm:pt modelId="{E1EC4089-4E5A-49E6-94AB-EC622C6F4DB0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dirty="0">
              <a:ea typeface="+mn-lt"/>
              <a:cs typeface="+mn-lt"/>
            </a:rPr>
            <a:t>（</a:t>
          </a:r>
          <a:r>
            <a:rPr lang="en-US" sz="2400" dirty="0">
              <a:ea typeface="+mn-lt"/>
              <a:cs typeface="+mn-lt"/>
            </a:rPr>
            <a:t>1</a:t>
          </a:r>
          <a:r>
            <a:rPr lang="zh-CN" sz="2400" dirty="0">
              <a:ea typeface="+mn-lt"/>
              <a:cs typeface="+mn-lt"/>
            </a:rPr>
            <a:t>）冷静三思；</a:t>
          </a:r>
        </a:p>
      </dgm:t>
    </dgm:pt>
    <dgm:pt modelId="{346419F2-7180-4DAC-A21B-EEFA6B60F3D6}" type="parTrans" cxnId="{A37BD19B-2B05-4849-8B4E-37B2BFDE0A5E}">
      <dgm:prSet/>
      <dgm:spPr/>
      <dgm:t>
        <a:bodyPr/>
        <a:lstStyle/>
        <a:p>
          <a:endParaRPr lang="zh-CN" altLang="en-US"/>
        </a:p>
      </dgm:t>
    </dgm:pt>
    <dgm:pt modelId="{A33ECEAB-7C43-4BAF-819C-FB8695C6766D}" type="sibTrans" cxnId="{A37BD19B-2B05-4849-8B4E-37B2BFDE0A5E}">
      <dgm:prSet/>
      <dgm:spPr/>
      <dgm:t>
        <a:bodyPr/>
        <a:lstStyle/>
        <a:p>
          <a:endParaRPr lang="zh-CN" altLang="en-US"/>
        </a:p>
      </dgm:t>
    </dgm:pt>
    <dgm:pt modelId="{074A8868-53ED-4D91-A8A7-FFED5D54F548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dirty="0">
              <a:latin typeface="+mn-ea"/>
              <a:ea typeface="+mn-ea"/>
            </a:rPr>
            <a:t>（</a:t>
          </a:r>
          <a:r>
            <a:rPr lang="en-US" sz="2400" dirty="0">
              <a:latin typeface="+mn-ea"/>
              <a:ea typeface="+mn-ea"/>
            </a:rPr>
            <a:t>2</a:t>
          </a:r>
          <a:r>
            <a:rPr lang="zh-CN" sz="2400" dirty="0">
              <a:latin typeface="+mn-ea"/>
              <a:ea typeface="+mn-ea"/>
            </a:rPr>
            <a:t>）改变思维，调整心态；</a:t>
          </a:r>
        </a:p>
      </dgm:t>
    </dgm:pt>
    <dgm:pt modelId="{16E994FC-FE85-400F-A5BE-F2E069CAE32C}" type="parTrans" cxnId="{EA1928E6-A00A-4334-AB35-CDFC16FE5A59}">
      <dgm:prSet/>
      <dgm:spPr/>
      <dgm:t>
        <a:bodyPr/>
        <a:lstStyle/>
        <a:p>
          <a:endParaRPr lang="zh-CN" altLang="en-US"/>
        </a:p>
      </dgm:t>
    </dgm:pt>
    <dgm:pt modelId="{C3A8BE7D-D5F7-4FF4-83F5-DD3A8800AACD}" type="sibTrans" cxnId="{EA1928E6-A00A-4334-AB35-CDFC16FE5A59}">
      <dgm:prSet/>
      <dgm:spPr/>
      <dgm:t>
        <a:bodyPr/>
        <a:lstStyle/>
        <a:p>
          <a:endParaRPr lang="zh-CN" altLang="en-US"/>
        </a:p>
      </dgm:t>
    </dgm:pt>
    <dgm:pt modelId="{0EF32548-9AC5-4A12-AA13-40D8B168865A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dirty="0">
              <a:latin typeface="+mn-lt"/>
            </a:rPr>
            <a:t>（</a:t>
          </a:r>
          <a:r>
            <a:rPr lang="en-US" sz="2400" dirty="0">
              <a:latin typeface="+mn-lt"/>
            </a:rPr>
            <a:t>3</a:t>
          </a:r>
          <a:r>
            <a:rPr lang="zh-CN" sz="2400" dirty="0">
              <a:latin typeface="+mn-lt"/>
            </a:rPr>
            <a:t>）转移注意力；</a:t>
          </a:r>
        </a:p>
      </dgm:t>
    </dgm:pt>
    <dgm:pt modelId="{075B455E-4D9D-4E42-B6C2-ABDDA8A31549}" type="parTrans" cxnId="{74D8CDD6-9372-4229-AA30-B412667ABB19}">
      <dgm:prSet/>
      <dgm:spPr/>
      <dgm:t>
        <a:bodyPr/>
        <a:lstStyle/>
        <a:p>
          <a:endParaRPr lang="zh-CN" altLang="en-US"/>
        </a:p>
      </dgm:t>
    </dgm:pt>
    <dgm:pt modelId="{D6C95CC6-189B-4843-AFEF-F10ADB802626}" type="sibTrans" cxnId="{74D8CDD6-9372-4229-AA30-B412667ABB19}">
      <dgm:prSet/>
      <dgm:spPr/>
      <dgm:t>
        <a:bodyPr/>
        <a:lstStyle/>
        <a:p>
          <a:endParaRPr lang="zh-CN" altLang="en-US"/>
        </a:p>
      </dgm:t>
    </dgm:pt>
    <dgm:pt modelId="{FBA7100D-AB43-49CB-AB31-9BC0995BA2B2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dirty="0">
              <a:latin typeface="+mn-ea"/>
              <a:ea typeface="+mn-ea"/>
            </a:rPr>
            <a:t>（</a:t>
          </a:r>
          <a:r>
            <a:rPr lang="en-US" sz="2400" dirty="0">
              <a:latin typeface="+mn-ea"/>
              <a:ea typeface="+mn-ea"/>
            </a:rPr>
            <a:t>4</a:t>
          </a:r>
          <a:r>
            <a:rPr lang="zh-CN" sz="2400" dirty="0">
              <a:latin typeface="+mn-ea"/>
              <a:ea typeface="+mn-ea"/>
            </a:rPr>
            <a:t>）适度宣泄；</a:t>
          </a:r>
        </a:p>
      </dgm:t>
    </dgm:pt>
    <dgm:pt modelId="{9F17E75F-08E2-49B2-8706-5191F355E50C}" type="parTrans" cxnId="{9A7B50AA-47DB-402D-B988-DF248B5400B4}">
      <dgm:prSet/>
      <dgm:spPr/>
      <dgm:t>
        <a:bodyPr/>
        <a:lstStyle/>
        <a:p>
          <a:endParaRPr lang="zh-CN" altLang="en-US"/>
        </a:p>
      </dgm:t>
    </dgm:pt>
    <dgm:pt modelId="{2F1C6834-1A54-43FE-84ED-08D4EAD114BC}" type="sibTrans" cxnId="{9A7B50AA-47DB-402D-B988-DF248B5400B4}">
      <dgm:prSet/>
      <dgm:spPr/>
      <dgm:t>
        <a:bodyPr/>
        <a:lstStyle/>
        <a:p>
          <a:endParaRPr lang="zh-CN" altLang="en-US"/>
        </a:p>
      </dgm:t>
    </dgm:pt>
    <dgm:pt modelId="{B9513A12-A096-491E-9F26-41426610064D}">
      <dgm:prSet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400" dirty="0">
              <a:latin typeface="+mn-ea"/>
              <a:ea typeface="+mn-ea"/>
            </a:rPr>
            <a:t>（</a:t>
          </a:r>
          <a:r>
            <a:rPr lang="en-US" sz="2400" dirty="0">
              <a:latin typeface="+mn-ea"/>
              <a:ea typeface="+mn-ea"/>
            </a:rPr>
            <a:t>5</a:t>
          </a:r>
          <a:r>
            <a:rPr lang="zh-CN" sz="2400" dirty="0">
              <a:latin typeface="+mn-ea"/>
              <a:ea typeface="+mn-ea"/>
            </a:rPr>
            <a:t>）自我暗示。</a:t>
          </a:r>
        </a:p>
      </dgm:t>
    </dgm:pt>
    <dgm:pt modelId="{B09D5994-1C4D-4BC6-888C-F07F9E2CB2F9}" type="parTrans" cxnId="{03E393F2-D439-4DE0-AD60-2FC5B71E8F26}">
      <dgm:prSet/>
      <dgm:spPr/>
      <dgm:t>
        <a:bodyPr/>
        <a:lstStyle/>
        <a:p>
          <a:endParaRPr lang="zh-CN" altLang="en-US"/>
        </a:p>
      </dgm:t>
    </dgm:pt>
    <dgm:pt modelId="{08F2B4C2-2A39-42E8-ADDE-43591E338037}" type="sibTrans" cxnId="{03E393F2-D439-4DE0-AD60-2FC5B71E8F26}">
      <dgm:prSet/>
      <dgm:spPr/>
      <dgm:t>
        <a:bodyPr/>
        <a:lstStyle/>
        <a:p>
          <a:endParaRPr lang="zh-CN" altLang="en-US"/>
        </a:p>
      </dgm:t>
    </dgm:pt>
    <dgm:pt modelId="{35B1A146-3235-4EB0-8ABB-4ACF319EA86A}" type="pres">
      <dgm:prSet presAssocID="{79D552AB-3698-4E0C-B7A5-C286BA9A4266}" presName="linear" presStyleCnt="0">
        <dgm:presLayoutVars>
          <dgm:animLvl val="lvl"/>
          <dgm:resizeHandles val="exact"/>
        </dgm:presLayoutVars>
      </dgm:prSet>
      <dgm:spPr/>
    </dgm:pt>
    <dgm:pt modelId="{1B3D9DAC-45E4-40B6-87DF-5C250171D87A}" type="pres">
      <dgm:prSet presAssocID="{E1EC4089-4E5A-49E6-94AB-EC622C6F4DB0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8043EDAB-80D4-4E76-A0A4-71232A6E1C9B}" type="pres">
      <dgm:prSet presAssocID="{A33ECEAB-7C43-4BAF-819C-FB8695C6766D}" presName="spacer" presStyleCnt="0"/>
      <dgm:spPr/>
    </dgm:pt>
    <dgm:pt modelId="{A843471B-4397-48A7-8526-5EA4909C518E}" type="pres">
      <dgm:prSet presAssocID="{074A8868-53ED-4D91-A8A7-FFED5D54F548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45557987-AD37-41D8-8299-3EFAC4494B05}" type="pres">
      <dgm:prSet presAssocID="{C3A8BE7D-D5F7-4FF4-83F5-DD3A8800AACD}" presName="spacer" presStyleCnt="0"/>
      <dgm:spPr/>
    </dgm:pt>
    <dgm:pt modelId="{F1DF1DD1-1E08-40DC-A724-D6844B1D5B8F}" type="pres">
      <dgm:prSet presAssocID="{0EF32548-9AC5-4A12-AA13-40D8B168865A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C940CD27-C298-4080-9927-DB7A6D1090FA}" type="pres">
      <dgm:prSet presAssocID="{D6C95CC6-189B-4843-AFEF-F10ADB802626}" presName="spacer" presStyleCnt="0"/>
      <dgm:spPr/>
    </dgm:pt>
    <dgm:pt modelId="{AEF50FD2-1149-40C1-A43F-DB61A7B8153D}" type="pres">
      <dgm:prSet presAssocID="{FBA7100D-AB43-49CB-AB31-9BC0995BA2B2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F4A52C33-CD64-48AF-9933-A36549CDA03D}" type="pres">
      <dgm:prSet presAssocID="{2F1C6834-1A54-43FE-84ED-08D4EAD114BC}" presName="spacer" presStyleCnt="0"/>
      <dgm:spPr/>
    </dgm:pt>
    <dgm:pt modelId="{6A5113AA-8649-4C2A-AADF-F2AE89C43C0C}" type="pres">
      <dgm:prSet presAssocID="{B9513A12-A096-491E-9F26-41426610064D}" presName="parentText" presStyleLbl="node1" presStyleIdx="4" presStyleCnt="5" custLinFactNeighborX="6464" custLinFactNeighborY="17722">
        <dgm:presLayoutVars>
          <dgm:chMax val="0"/>
          <dgm:bulletEnabled val="1"/>
        </dgm:presLayoutVars>
      </dgm:prSet>
      <dgm:spPr/>
    </dgm:pt>
  </dgm:ptLst>
  <dgm:cxnLst>
    <dgm:cxn modelId="{DDF2535F-1503-40CB-BDD5-055A62461F90}" type="presOf" srcId="{79D552AB-3698-4E0C-B7A5-C286BA9A4266}" destId="{35B1A146-3235-4EB0-8ABB-4ACF319EA86A}" srcOrd="0" destOrd="0" presId="urn:microsoft.com/office/officeart/2005/8/layout/vList2#1"/>
    <dgm:cxn modelId="{786E704F-9E8E-49F8-AD03-81D4259830CA}" type="presOf" srcId="{0EF32548-9AC5-4A12-AA13-40D8B168865A}" destId="{F1DF1DD1-1E08-40DC-A724-D6844B1D5B8F}" srcOrd="0" destOrd="0" presId="urn:microsoft.com/office/officeart/2005/8/layout/vList2#1"/>
    <dgm:cxn modelId="{C8983184-C489-4D73-8E7B-3CD651A0C3E6}" type="presOf" srcId="{B9513A12-A096-491E-9F26-41426610064D}" destId="{6A5113AA-8649-4C2A-AADF-F2AE89C43C0C}" srcOrd="0" destOrd="0" presId="urn:microsoft.com/office/officeart/2005/8/layout/vList2#1"/>
    <dgm:cxn modelId="{A37BD19B-2B05-4849-8B4E-37B2BFDE0A5E}" srcId="{79D552AB-3698-4E0C-B7A5-C286BA9A4266}" destId="{E1EC4089-4E5A-49E6-94AB-EC622C6F4DB0}" srcOrd="0" destOrd="0" parTransId="{346419F2-7180-4DAC-A21B-EEFA6B60F3D6}" sibTransId="{A33ECEAB-7C43-4BAF-819C-FB8695C6766D}"/>
    <dgm:cxn modelId="{F36940A4-4385-4B14-BE1A-5D894BFC323B}" type="presOf" srcId="{FBA7100D-AB43-49CB-AB31-9BC0995BA2B2}" destId="{AEF50FD2-1149-40C1-A43F-DB61A7B8153D}" srcOrd="0" destOrd="0" presId="urn:microsoft.com/office/officeart/2005/8/layout/vList2#1"/>
    <dgm:cxn modelId="{9A7B50AA-47DB-402D-B988-DF248B5400B4}" srcId="{79D552AB-3698-4E0C-B7A5-C286BA9A4266}" destId="{FBA7100D-AB43-49CB-AB31-9BC0995BA2B2}" srcOrd="3" destOrd="0" parTransId="{9F17E75F-08E2-49B2-8706-5191F355E50C}" sibTransId="{2F1C6834-1A54-43FE-84ED-08D4EAD114BC}"/>
    <dgm:cxn modelId="{E1F7E1CD-4B50-41CF-A0E3-5F0B2DF096C2}" type="presOf" srcId="{E1EC4089-4E5A-49E6-94AB-EC622C6F4DB0}" destId="{1B3D9DAC-45E4-40B6-87DF-5C250171D87A}" srcOrd="0" destOrd="0" presId="urn:microsoft.com/office/officeart/2005/8/layout/vList2#1"/>
    <dgm:cxn modelId="{74D8CDD6-9372-4229-AA30-B412667ABB19}" srcId="{79D552AB-3698-4E0C-B7A5-C286BA9A4266}" destId="{0EF32548-9AC5-4A12-AA13-40D8B168865A}" srcOrd="2" destOrd="0" parTransId="{075B455E-4D9D-4E42-B6C2-ABDDA8A31549}" sibTransId="{D6C95CC6-189B-4843-AFEF-F10ADB802626}"/>
    <dgm:cxn modelId="{EA1928E6-A00A-4334-AB35-CDFC16FE5A59}" srcId="{79D552AB-3698-4E0C-B7A5-C286BA9A4266}" destId="{074A8868-53ED-4D91-A8A7-FFED5D54F548}" srcOrd="1" destOrd="0" parTransId="{16E994FC-FE85-400F-A5BE-F2E069CAE32C}" sibTransId="{C3A8BE7D-D5F7-4FF4-83F5-DD3A8800AACD}"/>
    <dgm:cxn modelId="{03E393F2-D439-4DE0-AD60-2FC5B71E8F26}" srcId="{79D552AB-3698-4E0C-B7A5-C286BA9A4266}" destId="{B9513A12-A096-491E-9F26-41426610064D}" srcOrd="4" destOrd="0" parTransId="{B09D5994-1C4D-4BC6-888C-F07F9E2CB2F9}" sibTransId="{08F2B4C2-2A39-42E8-ADDE-43591E338037}"/>
    <dgm:cxn modelId="{B8BEB8F9-55C5-4808-9116-A62511B35224}" type="presOf" srcId="{074A8868-53ED-4D91-A8A7-FFED5D54F548}" destId="{A843471B-4397-48A7-8526-5EA4909C518E}" srcOrd="0" destOrd="0" presId="urn:microsoft.com/office/officeart/2005/8/layout/vList2#1"/>
    <dgm:cxn modelId="{B63C47DA-14EA-43F5-97E4-2EFEF843F488}" type="presParOf" srcId="{35B1A146-3235-4EB0-8ABB-4ACF319EA86A}" destId="{1B3D9DAC-45E4-40B6-87DF-5C250171D87A}" srcOrd="0" destOrd="0" presId="urn:microsoft.com/office/officeart/2005/8/layout/vList2#1"/>
    <dgm:cxn modelId="{C1575675-276F-4BDD-8D78-EA0567A138D4}" type="presParOf" srcId="{35B1A146-3235-4EB0-8ABB-4ACF319EA86A}" destId="{8043EDAB-80D4-4E76-A0A4-71232A6E1C9B}" srcOrd="1" destOrd="0" presId="urn:microsoft.com/office/officeart/2005/8/layout/vList2#1"/>
    <dgm:cxn modelId="{36CF0E33-F8BF-4196-9706-24A8169AD549}" type="presParOf" srcId="{35B1A146-3235-4EB0-8ABB-4ACF319EA86A}" destId="{A843471B-4397-48A7-8526-5EA4909C518E}" srcOrd="2" destOrd="0" presId="urn:microsoft.com/office/officeart/2005/8/layout/vList2#1"/>
    <dgm:cxn modelId="{A3AD7306-E9A7-45CB-8468-E961F5E74E96}" type="presParOf" srcId="{35B1A146-3235-4EB0-8ABB-4ACF319EA86A}" destId="{45557987-AD37-41D8-8299-3EFAC4494B05}" srcOrd="3" destOrd="0" presId="urn:microsoft.com/office/officeart/2005/8/layout/vList2#1"/>
    <dgm:cxn modelId="{FBAEB33B-9015-4EA2-809C-5103B15311EF}" type="presParOf" srcId="{35B1A146-3235-4EB0-8ABB-4ACF319EA86A}" destId="{F1DF1DD1-1E08-40DC-A724-D6844B1D5B8F}" srcOrd="4" destOrd="0" presId="urn:microsoft.com/office/officeart/2005/8/layout/vList2#1"/>
    <dgm:cxn modelId="{BD8545D0-97B0-4772-BBF1-539B452E743C}" type="presParOf" srcId="{35B1A146-3235-4EB0-8ABB-4ACF319EA86A}" destId="{C940CD27-C298-4080-9927-DB7A6D1090FA}" srcOrd="5" destOrd="0" presId="urn:microsoft.com/office/officeart/2005/8/layout/vList2#1"/>
    <dgm:cxn modelId="{27A156FE-336F-4173-A3D7-AB72E0170D95}" type="presParOf" srcId="{35B1A146-3235-4EB0-8ABB-4ACF319EA86A}" destId="{AEF50FD2-1149-40C1-A43F-DB61A7B8153D}" srcOrd="6" destOrd="0" presId="urn:microsoft.com/office/officeart/2005/8/layout/vList2#1"/>
    <dgm:cxn modelId="{34B789A7-1B38-4D25-864D-E4FEFFFE95D9}" type="presParOf" srcId="{35B1A146-3235-4EB0-8ABB-4ACF319EA86A}" destId="{F4A52C33-CD64-48AF-9933-A36549CDA03D}" srcOrd="7" destOrd="0" presId="urn:microsoft.com/office/officeart/2005/8/layout/vList2#1"/>
    <dgm:cxn modelId="{997C10AA-A41C-4678-ACF9-300A4276A4DF}" type="presParOf" srcId="{35B1A146-3235-4EB0-8ABB-4ACF319EA86A}" destId="{6A5113AA-8649-4C2A-AADF-F2AE89C43C0C}" srcOrd="8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6BBF0A-4A69-4A32-B495-5DEAE3394E43}">
      <dsp:nvSpPr>
        <dsp:cNvPr id="0" name=""/>
        <dsp:cNvSpPr/>
      </dsp:nvSpPr>
      <dsp:spPr bwMode="white">
        <a:xfrm>
          <a:off x="3251199" y="2520950"/>
          <a:ext cx="1625600" cy="1625600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6040" tIns="66040" rIns="66040" bIns="6604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/>
            <a:t>秘书角色三特征</a:t>
          </a:r>
        </a:p>
      </dsp:txBody>
      <dsp:txXfrm>
        <a:off x="3330554" y="2600305"/>
        <a:ext cx="1466890" cy="1466890"/>
      </dsp:txXfrm>
    </dsp:sp>
    <dsp:sp modelId="{6F182ACF-F96E-4B95-8EAD-ADD928C7FD73}">
      <dsp:nvSpPr>
        <dsp:cNvPr id="0" name=""/>
        <dsp:cNvSpPr/>
      </dsp:nvSpPr>
      <dsp:spPr>
        <a:xfrm rot="16200000">
          <a:off x="3493854" y="1950804"/>
          <a:ext cx="114029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40290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1D9071-F736-4D0B-A411-3AAE4826FD8E}">
      <dsp:nvSpPr>
        <dsp:cNvPr id="0" name=""/>
        <dsp:cNvSpPr/>
      </dsp:nvSpPr>
      <dsp:spPr bwMode="white">
        <a:xfrm>
          <a:off x="3519423" y="291507"/>
          <a:ext cx="1089152" cy="1089152"/>
        </a:xfrm>
        <a:prstGeom prst="roundRect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1488257"/>
                <a:satOff val="8966"/>
                <a:lumOff val="71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辅助性</a:t>
          </a:r>
        </a:p>
      </dsp:txBody>
      <dsp:txXfrm>
        <a:off x="3572591" y="344675"/>
        <a:ext cx="982816" cy="982816"/>
      </dsp:txXfrm>
    </dsp:sp>
    <dsp:sp modelId="{33E4DA4C-4AA1-48D5-8557-954EB3CC588C}">
      <dsp:nvSpPr>
        <dsp:cNvPr id="0" name=""/>
        <dsp:cNvSpPr/>
      </dsp:nvSpPr>
      <dsp:spPr>
        <a:xfrm rot="1800000">
          <a:off x="4814481" y="4035596"/>
          <a:ext cx="93030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30303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24FA8CE-7E72-4791-8AC2-1A498ADF27B8}">
      <dsp:nvSpPr>
        <dsp:cNvPr id="0" name=""/>
        <dsp:cNvSpPr/>
      </dsp:nvSpPr>
      <dsp:spPr bwMode="white">
        <a:xfrm>
          <a:off x="5682466" y="4038007"/>
          <a:ext cx="1089152" cy="1089152"/>
        </a:xfrm>
        <a:prstGeom prst="roundRect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2976513"/>
                <a:satOff val="17933"/>
                <a:lumOff val="143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从属性</a:t>
          </a:r>
        </a:p>
      </dsp:txBody>
      <dsp:txXfrm>
        <a:off x="5735634" y="4091175"/>
        <a:ext cx="982816" cy="982816"/>
      </dsp:txXfrm>
    </dsp:sp>
    <dsp:sp modelId="{140B89BD-7B9F-48B8-A592-17D3C9E1C4EA}">
      <dsp:nvSpPr>
        <dsp:cNvPr id="0" name=""/>
        <dsp:cNvSpPr/>
      </dsp:nvSpPr>
      <dsp:spPr>
        <a:xfrm rot="9000000">
          <a:off x="2383214" y="4035596"/>
          <a:ext cx="93030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930303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6A9410-BD9A-4967-B853-CC31AC9FF71C}">
      <dsp:nvSpPr>
        <dsp:cNvPr id="0" name=""/>
        <dsp:cNvSpPr/>
      </dsp:nvSpPr>
      <dsp:spPr bwMode="white">
        <a:xfrm>
          <a:off x="1356381" y="4038007"/>
          <a:ext cx="1089152" cy="1089152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-4464770"/>
                <a:satOff val="26899"/>
                <a:lumOff val="215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服务性</a:t>
          </a:r>
        </a:p>
      </dsp:txBody>
      <dsp:txXfrm>
        <a:off x="1409549" y="4091175"/>
        <a:ext cx="982816" cy="9828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B97C43-01B8-462B-8A8C-298A9692134A}">
      <dsp:nvSpPr>
        <dsp:cNvPr id="0" name=""/>
        <dsp:cNvSpPr/>
      </dsp:nvSpPr>
      <dsp:spPr>
        <a:xfrm>
          <a:off x="709136" y="0"/>
          <a:ext cx="8036882" cy="3675823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5AF66A-520A-47C8-B208-541FFF611398}">
      <dsp:nvSpPr>
        <dsp:cNvPr id="0" name=""/>
        <dsp:cNvSpPr/>
      </dsp:nvSpPr>
      <dsp:spPr bwMode="white">
        <a:xfrm>
          <a:off x="1933" y="1102746"/>
          <a:ext cx="1787211" cy="147032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b="1" kern="1200" dirty="0">
              <a:solidFill>
                <a:srgbClr val="264CDF"/>
              </a:solidFill>
            </a:rPr>
            <a:t>秘书的角色知觉</a:t>
          </a:r>
        </a:p>
      </dsp:txBody>
      <dsp:txXfrm>
        <a:off x="73709" y="1174522"/>
        <a:ext cx="1643659" cy="1326777"/>
      </dsp:txXfrm>
    </dsp:sp>
    <dsp:sp modelId="{BD85E7C5-3584-427D-A246-3770E90B49A0}">
      <dsp:nvSpPr>
        <dsp:cNvPr id="0" name=""/>
        <dsp:cNvSpPr/>
      </dsp:nvSpPr>
      <dsp:spPr bwMode="white">
        <a:xfrm>
          <a:off x="1917952" y="1102746"/>
          <a:ext cx="1787211" cy="147032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b="1" kern="1200" dirty="0">
              <a:solidFill>
                <a:srgbClr val="264CDF"/>
              </a:solidFill>
            </a:rPr>
            <a:t>秘书角色的初步定位</a:t>
          </a:r>
        </a:p>
      </dsp:txBody>
      <dsp:txXfrm>
        <a:off x="1989728" y="1174522"/>
        <a:ext cx="1643659" cy="1326777"/>
      </dsp:txXfrm>
    </dsp:sp>
    <dsp:sp modelId="{FB89F958-A172-49F1-8BC4-2067A3734D75}">
      <dsp:nvSpPr>
        <dsp:cNvPr id="0" name=""/>
        <dsp:cNvSpPr/>
      </dsp:nvSpPr>
      <dsp:spPr bwMode="white">
        <a:xfrm>
          <a:off x="3833972" y="1102746"/>
          <a:ext cx="1787211" cy="147032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b="1" kern="1200" dirty="0">
              <a:solidFill>
                <a:srgbClr val="264CDF"/>
              </a:solidFill>
            </a:rPr>
            <a:t>认识秘书的角色冲突</a:t>
          </a:r>
        </a:p>
      </dsp:txBody>
      <dsp:txXfrm>
        <a:off x="3905748" y="1174522"/>
        <a:ext cx="1643659" cy="1326777"/>
      </dsp:txXfrm>
    </dsp:sp>
    <dsp:sp modelId="{AA3CC338-A1D7-48F3-AB5B-30EB490242BF}">
      <dsp:nvSpPr>
        <dsp:cNvPr id="0" name=""/>
        <dsp:cNvSpPr/>
      </dsp:nvSpPr>
      <dsp:spPr bwMode="white">
        <a:xfrm>
          <a:off x="5749991" y="1102746"/>
          <a:ext cx="1787211" cy="147032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b="1" kern="1200" dirty="0">
              <a:solidFill>
                <a:srgbClr val="264CDF"/>
              </a:solidFill>
            </a:rPr>
            <a:t>秘书角色的互动与调整</a:t>
          </a:r>
        </a:p>
      </dsp:txBody>
      <dsp:txXfrm>
        <a:off x="5821767" y="1174522"/>
        <a:ext cx="1643659" cy="1326777"/>
      </dsp:txXfrm>
    </dsp:sp>
    <dsp:sp modelId="{0E455B89-8CDC-4764-A889-C42C41B18018}">
      <dsp:nvSpPr>
        <dsp:cNvPr id="0" name=""/>
        <dsp:cNvSpPr/>
      </dsp:nvSpPr>
      <dsp:spPr bwMode="white">
        <a:xfrm>
          <a:off x="7666011" y="1102746"/>
          <a:ext cx="1787211" cy="1470329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b="1" kern="1200" dirty="0">
              <a:solidFill>
                <a:srgbClr val="264CDF"/>
              </a:solidFill>
            </a:rPr>
            <a:t>秘书角色的再定位</a:t>
          </a:r>
        </a:p>
      </dsp:txBody>
      <dsp:txXfrm>
        <a:off x="7737787" y="1174522"/>
        <a:ext cx="1643659" cy="132677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D666ED2-7600-4BF2-8ACB-59EE584D8382}">
      <dsp:nvSpPr>
        <dsp:cNvPr id="0" name=""/>
        <dsp:cNvSpPr/>
      </dsp:nvSpPr>
      <dsp:spPr bwMode="white">
        <a:xfrm>
          <a:off x="3417214" y="925"/>
          <a:ext cx="3844366" cy="61084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>
              <a:solidFill>
                <a:srgbClr val="264CDF"/>
              </a:solidFill>
            </a:rPr>
            <a:t>离位（不到位）</a:t>
          </a:r>
        </a:p>
      </dsp:txBody>
      <dsp:txXfrm>
        <a:off x="3447033" y="30744"/>
        <a:ext cx="3784728" cy="551208"/>
      </dsp:txXfrm>
    </dsp:sp>
    <dsp:sp modelId="{955D9504-6842-4F0B-8C06-DDE5421624D0}">
      <dsp:nvSpPr>
        <dsp:cNvPr id="0" name=""/>
        <dsp:cNvSpPr/>
      </dsp:nvSpPr>
      <dsp:spPr bwMode="white">
        <a:xfrm>
          <a:off x="3417214" y="642314"/>
          <a:ext cx="3844366" cy="61084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>
              <a:solidFill>
                <a:srgbClr val="264CDF"/>
              </a:solidFill>
            </a:rPr>
            <a:t>越位（工作、表态、社交）</a:t>
          </a:r>
        </a:p>
      </dsp:txBody>
      <dsp:txXfrm>
        <a:off x="3447033" y="672133"/>
        <a:ext cx="3784728" cy="551208"/>
      </dsp:txXfrm>
    </dsp:sp>
    <dsp:sp modelId="{F48E2136-A5DF-4BF5-ABE1-08DC7BDC5EE1}">
      <dsp:nvSpPr>
        <dsp:cNvPr id="0" name=""/>
        <dsp:cNvSpPr/>
      </dsp:nvSpPr>
      <dsp:spPr bwMode="white">
        <a:xfrm>
          <a:off x="3417214" y="1283703"/>
          <a:ext cx="3844366" cy="61084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>
              <a:solidFill>
                <a:srgbClr val="264CDF"/>
              </a:solidFill>
            </a:rPr>
            <a:t>工作动机不纯</a:t>
          </a:r>
        </a:p>
      </dsp:txBody>
      <dsp:txXfrm>
        <a:off x="3447033" y="1313522"/>
        <a:ext cx="3784728" cy="55120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B3D9DAC-45E4-40B6-87DF-5C250171D87A}">
      <dsp:nvSpPr>
        <dsp:cNvPr id="0" name=""/>
        <dsp:cNvSpPr/>
      </dsp:nvSpPr>
      <dsp:spPr bwMode="white">
        <a:xfrm>
          <a:off x="0" y="378"/>
          <a:ext cx="4902200" cy="54153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400" kern="1200" dirty="0">
              <a:ea typeface="+mn-lt"/>
              <a:cs typeface="+mn-lt"/>
            </a:rPr>
            <a:t>（</a:t>
          </a:r>
          <a:r>
            <a:rPr lang="en-US" sz="2400" kern="1200" dirty="0">
              <a:ea typeface="+mn-lt"/>
              <a:cs typeface="+mn-lt"/>
            </a:rPr>
            <a:t>1</a:t>
          </a:r>
          <a:r>
            <a:rPr lang="zh-CN" sz="2400" kern="1200" dirty="0">
              <a:ea typeface="+mn-lt"/>
              <a:cs typeface="+mn-lt"/>
            </a:rPr>
            <a:t>）冷静三思；</a:t>
          </a:r>
        </a:p>
      </dsp:txBody>
      <dsp:txXfrm>
        <a:off x="26436" y="26814"/>
        <a:ext cx="4849328" cy="488664"/>
      </dsp:txXfrm>
    </dsp:sp>
    <dsp:sp modelId="{A843471B-4397-48A7-8526-5EA4909C518E}">
      <dsp:nvSpPr>
        <dsp:cNvPr id="0" name=""/>
        <dsp:cNvSpPr/>
      </dsp:nvSpPr>
      <dsp:spPr bwMode="white">
        <a:xfrm>
          <a:off x="0" y="551716"/>
          <a:ext cx="4902200" cy="54153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400" kern="1200" dirty="0">
              <a:latin typeface="+mn-ea"/>
              <a:ea typeface="+mn-ea"/>
            </a:rPr>
            <a:t>（</a:t>
          </a:r>
          <a:r>
            <a:rPr lang="en-US" sz="2400" kern="1200" dirty="0">
              <a:latin typeface="+mn-ea"/>
              <a:ea typeface="+mn-ea"/>
            </a:rPr>
            <a:t>2</a:t>
          </a:r>
          <a:r>
            <a:rPr lang="zh-CN" sz="2400" kern="1200" dirty="0">
              <a:latin typeface="+mn-ea"/>
              <a:ea typeface="+mn-ea"/>
            </a:rPr>
            <a:t>）改变思维，调整心态；</a:t>
          </a:r>
        </a:p>
      </dsp:txBody>
      <dsp:txXfrm>
        <a:off x="26436" y="578152"/>
        <a:ext cx="4849328" cy="488664"/>
      </dsp:txXfrm>
    </dsp:sp>
    <dsp:sp modelId="{F1DF1DD1-1E08-40DC-A724-D6844B1D5B8F}">
      <dsp:nvSpPr>
        <dsp:cNvPr id="0" name=""/>
        <dsp:cNvSpPr/>
      </dsp:nvSpPr>
      <dsp:spPr bwMode="white">
        <a:xfrm>
          <a:off x="0" y="1103054"/>
          <a:ext cx="4902200" cy="54153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400" kern="1200" dirty="0">
              <a:latin typeface="+mn-lt"/>
            </a:rPr>
            <a:t>（</a:t>
          </a:r>
          <a:r>
            <a:rPr lang="en-US" sz="2400" kern="1200" dirty="0">
              <a:latin typeface="+mn-lt"/>
            </a:rPr>
            <a:t>3</a:t>
          </a:r>
          <a:r>
            <a:rPr lang="zh-CN" sz="2400" kern="1200" dirty="0">
              <a:latin typeface="+mn-lt"/>
            </a:rPr>
            <a:t>）转移注意力；</a:t>
          </a:r>
        </a:p>
      </dsp:txBody>
      <dsp:txXfrm>
        <a:off x="26436" y="1129490"/>
        <a:ext cx="4849328" cy="488664"/>
      </dsp:txXfrm>
    </dsp:sp>
    <dsp:sp modelId="{AEF50FD2-1149-40C1-A43F-DB61A7B8153D}">
      <dsp:nvSpPr>
        <dsp:cNvPr id="0" name=""/>
        <dsp:cNvSpPr/>
      </dsp:nvSpPr>
      <dsp:spPr bwMode="white">
        <a:xfrm>
          <a:off x="0" y="1654392"/>
          <a:ext cx="4902200" cy="54153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400" kern="1200" dirty="0">
              <a:latin typeface="+mn-ea"/>
              <a:ea typeface="+mn-ea"/>
            </a:rPr>
            <a:t>（</a:t>
          </a:r>
          <a:r>
            <a:rPr lang="en-US" sz="2400" kern="1200" dirty="0">
              <a:latin typeface="+mn-ea"/>
              <a:ea typeface="+mn-ea"/>
            </a:rPr>
            <a:t>4</a:t>
          </a:r>
          <a:r>
            <a:rPr lang="zh-CN" sz="2400" kern="1200" dirty="0">
              <a:latin typeface="+mn-ea"/>
              <a:ea typeface="+mn-ea"/>
            </a:rPr>
            <a:t>）适度宣泄；</a:t>
          </a:r>
        </a:p>
      </dsp:txBody>
      <dsp:txXfrm>
        <a:off x="26436" y="1680828"/>
        <a:ext cx="4849328" cy="488664"/>
      </dsp:txXfrm>
    </dsp:sp>
    <dsp:sp modelId="{6A5113AA-8649-4C2A-AADF-F2AE89C43C0C}">
      <dsp:nvSpPr>
        <dsp:cNvPr id="0" name=""/>
        <dsp:cNvSpPr/>
      </dsp:nvSpPr>
      <dsp:spPr bwMode="white">
        <a:xfrm>
          <a:off x="0" y="2206108"/>
          <a:ext cx="4902200" cy="541536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400" kern="1200" dirty="0">
              <a:latin typeface="+mn-ea"/>
              <a:ea typeface="+mn-ea"/>
            </a:rPr>
            <a:t>（</a:t>
          </a:r>
          <a:r>
            <a:rPr lang="en-US" sz="2400" kern="1200" dirty="0">
              <a:latin typeface="+mn-ea"/>
              <a:ea typeface="+mn-ea"/>
            </a:rPr>
            <a:t>5</a:t>
          </a:r>
          <a:r>
            <a:rPr lang="zh-CN" sz="2400" kern="1200" dirty="0">
              <a:latin typeface="+mn-ea"/>
              <a:ea typeface="+mn-ea"/>
            </a:rPr>
            <a:t>）自我暗示。</a:t>
          </a:r>
        </a:p>
      </dsp:txBody>
      <dsp:txXfrm>
        <a:off x="26436" y="2232544"/>
        <a:ext cx="4849328" cy="4886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#1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Sty" val="noArr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stAng" val="90"/>
                              <dgm:param type="ctrShpMap" val="fNode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stAng" val="45"/>
                              <dgm:param type="spanAng" val="90"/>
                              <dgm:param type="ctrShpMap" val="fNode"/>
                            </dgm:alg>
                          </dgm:if>
                          <dgm:else name="Name68">
                            <dgm:alg type="cycle">
                              <dgm:param type="stAng" val="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73">
                            <dgm:alg type="cycle">
                              <dgm:param type="stAng" val="27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78">
                            <dgm:alg type="cycle">
                              <dgm:param type="stAng" val="27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83">
                            <dgm:alg type="cycle">
                              <dgm:param type="stAng" val="292.5"/>
                              <dgm:param type="spanAng" val="135"/>
                              <dgm:param type="ctrShpMap" val="fNode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88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93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stAng" val="315"/>
                              <dgm:param type="spanAng" val="90"/>
                              <dgm:param type="ctrShpMap" val="fNode"/>
                            </dgm:alg>
                          </dgm:if>
                          <dgm:else name="Name98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stAng" val="270"/>
                              <dgm:param type="ctrShpMap" val="fNode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stAng" val="315"/>
                              <dgm:param type="spanAng" val="-90"/>
                              <dgm:param type="ctrShpMap" val="fNode"/>
                            </dgm:alg>
                          </dgm:if>
                          <dgm:else name="Name106">
                            <dgm:alg type="cycle">
                              <dgm:param type="stAng" val="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11">
                            <dgm:alg type="cycle">
                              <dgm:param type="stAng" val="9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16">
                            <dgm:alg type="cycle">
                              <dgm:param type="stAng" val="9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21">
                            <dgm:alg type="cycle">
                              <dgm:param type="stAng" val="67.5"/>
                              <dgm:param type="spanAng" val="-135"/>
                              <dgm:param type="ctrShpMap" val="fNode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26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31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stAng" val="0"/>
                              <dgm:param type="ctrShpMap" val="fNode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stAng" val="45"/>
                              <dgm:param type="spanAng" val="-90"/>
                              <dgm:param type="ctrShpMap" val="fNode"/>
                            </dgm:alg>
                          </dgm:if>
                          <dgm:else name="Name136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srcNode" val="textCenter"/>
                    <dgm:param type="dstNode" val="childCenter1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stAng" val="135"/>
                              <dgm:param type="spanAng" val="90"/>
                              <dgm:param type="ctrShpMap" val="fNode"/>
                            </dgm:alg>
                          </dgm:if>
                          <dgm:else name="Name155">
                            <dgm:alg type="cycle">
                              <dgm:param type="stAng" val="9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stAng" val="120"/>
                              <dgm:param type="ctrShpMap" val="fNode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stAng" val="75"/>
                              <dgm:param type="spanAng" val="90"/>
                              <dgm:param type="ctrShpMap" val="fNode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stAng" val="3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stAng" val="90"/>
                              <dgm:param type="ctrShpMap" val="fNode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stAng" val="45"/>
                              <dgm:param type="spanAng" val="90"/>
                              <dgm:param type="ctrShpMap" val="fNode"/>
                            </dgm:alg>
                          </dgm:if>
                          <dgm:else name="Name165">
                            <dgm:alg type="cycle">
                              <dgm:param type="stAng" val="22.5"/>
                              <dgm:param type="spanAng" val="135"/>
                              <dgm:param type="ctrShpMap" val="fNode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stAng" val="72"/>
                              <dgm:param type="ctrShpMap" val="fNode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stAng" val="27"/>
                              <dgm:param type="spanAng" val="90"/>
                              <dgm:param type="ctrShpMap" val="fNode"/>
                            </dgm:alg>
                          </dgm:if>
                          <dgm:else name="Name170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stAng" val="60"/>
                              <dgm:param type="ctrShpMap" val="fNode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stAng" val="15"/>
                              <dgm:param type="spanAng" val="90"/>
                              <dgm:param type="ctrShpMap" val="fNode"/>
                            </dgm:alg>
                          </dgm:if>
                          <dgm:else name="Name175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stAng" val="51"/>
                              <dgm:param type="ctrShpMap" val="fNode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stAng" val="6"/>
                              <dgm:param type="spanAng" val="90"/>
                              <dgm:param type="ctrShpMap" val="fNode"/>
                            </dgm:alg>
                          </dgm:if>
                          <dgm:else name="Name180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stAng" val="225"/>
                              <dgm:param type="spanAng" val="-90"/>
                              <dgm:param type="ctrShpMap" val="fNode"/>
                            </dgm:alg>
                          </dgm:if>
                          <dgm:else name="Name188">
                            <dgm:alg type="cycle">
                              <dgm:param type="stAng" val="27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stAng" val="240"/>
                              <dgm:param type="ctrShpMap" val="fNode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stAng" val="285"/>
                              <dgm:param type="spanAng" val="-90"/>
                              <dgm:param type="ctrShpMap" val="fNode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stAng" val="33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stAng" val="270"/>
                              <dgm:param type="ctrShpMap" val="fNode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stAng" val="315"/>
                              <dgm:param type="spanAng" val="-90"/>
                              <dgm:param type="ctrShpMap" val="fNode"/>
                            </dgm:alg>
                          </dgm:if>
                          <dgm:else name="Name198">
                            <dgm:alg type="cycle">
                              <dgm:param type="stAng" val="337.5"/>
                              <dgm:param type="spanAng" val="-135"/>
                              <dgm:param type="ctrShpMap" val="fNode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stAng" val="288"/>
                              <dgm:param type="ctrShpMap" val="fNode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stAng" val="333"/>
                              <dgm:param type="spanAng" val="-90"/>
                              <dgm:param type="ctrShpMap" val="fNode"/>
                            </dgm:alg>
                          </dgm:if>
                          <dgm:else name="Name203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stAng" val="300"/>
                              <dgm:param type="ctrShpMap" val="fNode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stAng" val="345"/>
                              <dgm:param type="spanAng" val="-90"/>
                              <dgm:param type="ctrShpMap" val="fNode"/>
                            </dgm:alg>
                          </dgm:if>
                          <dgm:else name="Name208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stAng" val="308"/>
                              <dgm:param type="ctrShpMap" val="fNode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stAng" val="353"/>
                              <dgm:param type="spanAng" val="-90"/>
                              <dgm:param type="ctrShpMap" val="fNode"/>
                            </dgm:alg>
                          </dgm:if>
                          <dgm:else name="Name213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srcNode" val="textCenter"/>
                    <dgm:param type="dstNode" val="childCenter2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stAng" val="240"/>
                              <dgm:param type="ctrShpMap" val="fNode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stAng" val="195"/>
                              <dgm:param type="spanAng" val="90"/>
                              <dgm:param type="ctrShpMap" val="fNode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stAng" val="150"/>
                              <dgm:param type="spanAng" val="180"/>
                              <dgm:param type="ctrShpMap" val="fNode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stAng" val="135"/>
                              <dgm:param type="spanAng" val="90"/>
                              <dgm:param type="ctrShpMap" val="fNode"/>
                            </dgm:alg>
                          </dgm:if>
                          <dgm:else name="Name237">
                            <dgm:alg type="cycle">
                              <dgm:param type="stAng" val="112.5"/>
                              <dgm:param type="spanAng" val="135"/>
                              <dgm:param type="ctrShpMap" val="fNode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stAng" val="144"/>
                              <dgm:param type="ctrShpMap" val="fNode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stAng" val="99"/>
                              <dgm:param type="spanAng" val="90"/>
                              <dgm:param type="ctrShpMap" val="fNode"/>
                            </dgm:alg>
                          </dgm:if>
                          <dgm:else name="Name242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stAng" val="120"/>
                              <dgm:param type="ctrShpMap" val="fNode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stAng" val="75"/>
                              <dgm:param type="spanAng" val="90"/>
                              <dgm:param type="ctrShpMap" val="fNode"/>
                            </dgm:alg>
                          </dgm:if>
                          <dgm:else name="Name247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stAng" val="102"/>
                              <dgm:param type="ctrShpMap" val="fNode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stAng" val="57"/>
                              <dgm:param type="spanAng" val="90"/>
                              <dgm:param type="ctrShpMap" val="fNode"/>
                            </dgm:alg>
                          </dgm:if>
                          <dgm:else name="Name252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stAng" val="120"/>
                              <dgm:param type="ctrShpMap" val="fNode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stAng" val="165"/>
                              <dgm:param type="spanAng" val="-90"/>
                              <dgm:param type="ctrShpMap" val="fNode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stAng" val="210"/>
                              <dgm:param type="spanAng" val="-180"/>
                              <dgm:param type="ctrShpMap" val="fNode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stAng" val="225"/>
                              <dgm:param type="spanAng" val="-90"/>
                              <dgm:param type="ctrShpMap" val="fNode"/>
                            </dgm:alg>
                          </dgm:if>
                          <dgm:else name="Name265">
                            <dgm:alg type="cycle">
                              <dgm:param type="stAng" val="247.5"/>
                              <dgm:param type="spanAng" val="-135"/>
                              <dgm:param type="ctrShpMap" val="fNode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stAng" val="216"/>
                              <dgm:param type="ctrShpMap" val="fNode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stAng" val="261"/>
                              <dgm:param type="spanAng" val="-90"/>
                              <dgm:param type="ctrShpMap" val="fNode"/>
                            </dgm:alg>
                          </dgm:if>
                          <dgm:else name="Name270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stAng" val="240"/>
                              <dgm:param type="ctrShpMap" val="fNode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stAng" val="285"/>
                              <dgm:param type="spanAng" val="-90"/>
                              <dgm:param type="ctrShpMap" val="fNode"/>
                            </dgm:alg>
                          </dgm:if>
                          <dgm:else name="Name275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stAng" val="257"/>
                              <dgm:param type="ctrShpMap" val="fNode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stAng" val="302"/>
                              <dgm:param type="spanAng" val="-90"/>
                              <dgm:param type="ctrShpMap" val="fNode"/>
                            </dgm:alg>
                          </dgm:if>
                          <dgm:else name="Name280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srcNode" val="textCenter"/>
                    <dgm:param type="dstNode" val="childCenter3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stAng" val="270"/>
                              <dgm:param type="ctrShpMap" val="fNode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stAng" val="225"/>
                              <dgm:param type="spanAng" val="90"/>
                              <dgm:param type="ctrShpMap" val="fNode"/>
                            </dgm:alg>
                          </dgm:if>
                          <dgm:else name="Name299">
                            <dgm:alg type="cycle">
                              <dgm:param type="stAng" val="202.5"/>
                              <dgm:param type="spanAng" val="135"/>
                              <dgm:param type="ctrShpMap" val="fNode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stAng" val="216"/>
                              <dgm:param type="ctrShpMap" val="fNode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stAng" val="171"/>
                              <dgm:param type="spanAng" val="90"/>
                              <dgm:param type="ctrShpMap" val="fNode"/>
                            </dgm:alg>
                          </dgm:if>
                          <dgm:else name="Name304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stAng" val="135"/>
                              <dgm:param type="spanAng" val="90"/>
                              <dgm:param type="ctrShpMap" val="fNode"/>
                            </dgm:alg>
                          </dgm:if>
                          <dgm:else name="Name309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stAng" val="154"/>
                              <dgm:param type="ctrShpMap" val="fNode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stAng" val="109"/>
                              <dgm:param type="spanAng" val="90"/>
                              <dgm:param type="ctrShpMap" val="fNode"/>
                            </dgm:alg>
                          </dgm:if>
                          <dgm:else name="Name314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stAng" val="90"/>
                              <dgm:param type="ctrShpMap" val="fNode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stAng" val="135"/>
                              <dgm:param type="spanAng" val="-90"/>
                              <dgm:param type="ctrShpMap" val="fNode"/>
                            </dgm:alg>
                          </dgm:if>
                          <dgm:else name="Name322">
                            <dgm:alg type="cycle">
                              <dgm:param type="stAng" val="157.5"/>
                              <dgm:param type="spanAng" val="-135"/>
                              <dgm:param type="ctrShpMap" val="fNode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stAng" val="144"/>
                              <dgm:param type="ctrShpMap" val="fNode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stAng" val="189"/>
                              <dgm:param type="spanAng" val="-90"/>
                              <dgm:param type="ctrShpMap" val="fNode"/>
                            </dgm:alg>
                          </dgm:if>
                          <dgm:else name="Name327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stAng" val="180"/>
                              <dgm:param type="ctrShpMap" val="fNode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stAng" val="225"/>
                              <dgm:param type="spanAng" val="-90"/>
                              <dgm:param type="ctrShpMap" val="fNode"/>
                            </dgm:alg>
                          </dgm:if>
                          <dgm:else name="Name332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stAng" val="205"/>
                              <dgm:param type="ctrShpMap" val="fNode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stAng" val="250"/>
                              <dgm:param type="spanAng" val="-90"/>
                              <dgm:param type="ctrShpMap" val="fNode"/>
                            </dgm:alg>
                          </dgm:if>
                          <dgm:else name="Name337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srcNode" val="textCenter"/>
                    <dgm:param type="dstNode" val="childCenter4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stAng" val="288"/>
                              <dgm:param type="ctrShpMap" val="fNode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stAng" val="243"/>
                              <dgm:param type="spanAng" val="90"/>
                              <dgm:param type="ctrShpMap" val="fNode"/>
                            </dgm:alg>
                          </dgm:if>
                          <dgm:else name="Name356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stAng" val="240"/>
                              <dgm:param type="ctrShpMap" val="fNode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stAng" val="195"/>
                              <dgm:param type="spanAng" val="90"/>
                              <dgm:param type="ctrShpMap" val="fNode"/>
                            </dgm:alg>
                          </dgm:if>
                          <dgm:else name="Name361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stAng" val="205"/>
                              <dgm:param type="ctrShpMap" val="fNode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stAng" val="160"/>
                              <dgm:param type="spanAng" val="90"/>
                              <dgm:param type="ctrShpMap" val="fNode"/>
                            </dgm:alg>
                          </dgm:if>
                          <dgm:else name="Name366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stAng" val="72"/>
                              <dgm:param type="ctrShpMap" val="fNode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stAng" val="117"/>
                              <dgm:param type="spanAng" val="-90"/>
                              <dgm:param type="ctrShpMap" val="fNode"/>
                            </dgm:alg>
                          </dgm:if>
                          <dgm:else name="Name374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stAng" val="120"/>
                              <dgm:param type="ctrShpMap" val="fNode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stAng" val="165"/>
                              <dgm:param type="spanAng" val="-90"/>
                              <dgm:param type="ctrShpMap" val="fNode"/>
                            </dgm:alg>
                          </dgm:if>
                          <dgm:else name="Name379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stAng" val="154"/>
                              <dgm:param type="ctrShpMap" val="fNode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stAng" val="199"/>
                              <dgm:param type="spanAng" val="-90"/>
                              <dgm:param type="ctrShpMap" val="fNode"/>
                            </dgm:alg>
                          </dgm:if>
                          <dgm:else name="Name384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srcNode" val="textCenter"/>
                    <dgm:param type="dstNode" val="childCenter5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stAng" val="300"/>
                              <dgm:param type="ctrShpMap" val="fNode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stAng" val="255"/>
                              <dgm:param type="spanAng" val="90"/>
                              <dgm:param type="ctrShpMap" val="fNode"/>
                            </dgm:alg>
                          </dgm:if>
                          <dgm:else name="Name403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stAng" val="257"/>
                              <dgm:param type="ctrShpMap" val="fNode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stAng" val="212"/>
                              <dgm:param type="spanAng" val="90"/>
                              <dgm:param type="ctrShpMap" val="fNode"/>
                            </dgm:alg>
                          </dgm:if>
                          <dgm:else name="Name408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stAng" val="60"/>
                              <dgm:param type="ctrShpMap" val="fNode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stAng" val="105"/>
                              <dgm:param type="spanAng" val="-90"/>
                              <dgm:param type="ctrShpMap" val="fNode"/>
                            </dgm:alg>
                          </dgm:if>
                          <dgm:else name="Name416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stAng" val="102"/>
                              <dgm:param type="ctrShpMap" val="fNode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stAng" val="147"/>
                              <dgm:param type="spanAng" val="-90"/>
                              <dgm:param type="ctrShpMap" val="fNode"/>
                            </dgm:alg>
                          </dgm:if>
                          <dgm:else name="Name421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srcNode" val="textCenter"/>
                    <dgm:param type="dstNode" val="childCenter6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stAng" val="308"/>
                              <dgm:param type="ctrShpMap" val="fNode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stAng" val="263"/>
                              <dgm:param type="spanAng" val="90"/>
                              <dgm:param type="ctrShpMap" val="fNode"/>
                            </dgm:alg>
                          </dgm:if>
                          <dgm:else name="Name440">
                            <dgm:alg type="cycle">
                              <dgm:param type="stAng" val="0"/>
                              <dgm:param type="spanAng" val="360"/>
                              <dgm:param type="ctrShpMap" val="fNode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stAng" val="51"/>
                              <dgm:param type="ctrShpMap" val="fNode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stAng" val="96"/>
                              <dgm:param type="spanAng" val="-90"/>
                              <dgm:param type="ctrShpMap" val="fNode"/>
                            </dgm:alg>
                          </dgm:if>
                          <dgm:else name="Name448">
                            <dgm:alg type="cycle">
                              <dgm:param type="stAng" val="0"/>
                              <dgm:param type="spanAng" val="-360"/>
                              <dgm:param type="ctrShpMap" val="fNode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Sty" val="noArr"/>
                          <dgm:param type="endSty" val="noArr"/>
                          <dgm:param type="begPts" val="auto"/>
                          <dgm:param type="endPts" val="auto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srcNode" val="textCenter"/>
                    <dgm:param type="dstNode" val="childCenter7"/>
                    <dgm:param type="dim" val="1D"/>
                    <dgm:param type="endSty" val="noArr"/>
                    <dgm:param type="begPts" val="auto"/>
                    <dgm:param type="endPts" val="auto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#1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"/>
  <dgm:desc val=""/>
  <dgm:catLst>
    <dgm:cat type="simple" pri="105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2022/4/25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g97e2c5d167_0_107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Google Shape;563;g97e2c5d167_0_107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609600" y="548633"/>
            <a:ext cx="109728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Fira Sans Extra Condensed"/>
              <a:buNone/>
              <a:defRPr sz="3200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Fira Sans Extra Condensed"/>
              <a:buNone/>
              <a:defRPr b="1">
                <a:solidFill>
                  <a:srgbClr val="000000"/>
                </a:solidFill>
                <a:latin typeface="Fira Sans Extra Condensed"/>
                <a:ea typeface="Fira Sans Extra Condensed"/>
                <a:cs typeface="Fira Sans Extra Condensed"/>
                <a:sym typeface="Fira Sans Extra Condensed"/>
              </a:defRPr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-GB" smtClean="0"/>
              <a:t>‹#›</a:t>
            </a:fld>
            <a:endParaRPr lang="en-GB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2022/4/25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2022/4/25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screen"/>
          <a:srcRect/>
          <a:stretch>
            <a:fillRect/>
          </a:stretch>
        </p:blipFill>
        <p:spPr>
          <a:xfrm>
            <a:off x="6248400" y="0"/>
            <a:ext cx="5943600" cy="6858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43531" y="3787585"/>
            <a:ext cx="4564394" cy="1040716"/>
            <a:chOff x="-680072" y="1995897"/>
            <a:chExt cx="4126328" cy="679673"/>
          </a:xfrm>
        </p:grpSpPr>
        <p:sp>
          <p:nvSpPr>
            <p:cNvPr id="7" name="Rounded Rectangle 23"/>
            <p:cNvSpPr/>
            <p:nvPr/>
          </p:nvSpPr>
          <p:spPr>
            <a:xfrm>
              <a:off x="-680072" y="1995897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-123437" y="2121474"/>
              <a:ext cx="3013058" cy="4623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广东科学技术职业学院</a:t>
              </a:r>
              <a:endPara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校级创新创业项目小组制作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59171" y="2180088"/>
            <a:ext cx="66394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rgbClr val="264CD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秘书的职业心态</a:t>
            </a:r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2586105" y="1195914"/>
            <a:ext cx="101370" cy="1330760"/>
            <a:chOff x="508216" y="2820579"/>
            <a:chExt cx="196770" cy="2583143"/>
          </a:xfrm>
          <a:solidFill>
            <a:srgbClr val="264CDF"/>
          </a:solidFill>
        </p:grpSpPr>
        <p:sp>
          <p:nvSpPr>
            <p:cNvPr id="15" name="椭圆 14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/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/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0" y="246183"/>
            <a:ext cx="3909110" cy="739934"/>
            <a:chOff x="963832" y="1906354"/>
            <a:chExt cx="4126328" cy="781050"/>
          </a:xfrm>
        </p:grpSpPr>
        <p:sp>
          <p:nvSpPr>
            <p:cNvPr id="16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三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70379" y="2120554"/>
              <a:ext cx="286492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秘书角色意识的内容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87" y="1294974"/>
            <a:ext cx="9663764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在当下社会对现代服务的共同期待中正确的秘书角色意识包括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7903" y="1983809"/>
            <a:ext cx="10292273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2</a:t>
            </a:r>
            <a:r>
              <a:rPr lang="zh-CN" altLang="en-US" sz="2400" dirty="0"/>
              <a:t>）</a:t>
            </a:r>
            <a:r>
              <a:rPr lang="zh-CN" altLang="en-US" sz="2400" b="1" dirty="0">
                <a:solidFill>
                  <a:srgbClr val="264CDF"/>
                </a:solidFill>
              </a:rPr>
              <a:t>全面正确理解秘书角色</a:t>
            </a:r>
          </a:p>
          <a:p>
            <a:pPr indent="457200">
              <a:lnSpc>
                <a:spcPct val="150000"/>
              </a:lnSpc>
            </a:pPr>
            <a:r>
              <a:rPr lang="en-US" altLang="zh-CN" sz="2400" dirty="0"/>
              <a:t>1</a:t>
            </a:r>
            <a:r>
              <a:rPr lang="zh-CN" altLang="en-US" sz="2400" dirty="0"/>
              <a:t>、地位平等：秘书和领导在人格地位上是平等的</a:t>
            </a:r>
          </a:p>
          <a:p>
            <a:pPr indent="457200">
              <a:lnSpc>
                <a:spcPct val="150000"/>
              </a:lnSpc>
            </a:pPr>
            <a:r>
              <a:rPr lang="en-US" altLang="zh-CN" sz="2400" dirty="0"/>
              <a:t>2</a:t>
            </a:r>
            <a:r>
              <a:rPr lang="zh-CN" altLang="en-US" sz="2400" dirty="0"/>
              <a:t>、接受领导指挥（服从）：在工作中，秘书必须要接受领导的指挥</a:t>
            </a:r>
          </a:p>
          <a:p>
            <a:pPr indent="457200">
              <a:lnSpc>
                <a:spcPct val="150000"/>
              </a:lnSpc>
            </a:pPr>
            <a:r>
              <a:rPr lang="en-US" altLang="zh-CN" sz="2400" dirty="0"/>
              <a:t>3</a:t>
            </a:r>
            <a:r>
              <a:rPr lang="zh-CN" altLang="en-US" sz="2400" dirty="0"/>
              <a:t>、是领导的代表：秘书是公关关系窗口，可以在领导授权的条件下代表领导处理事务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/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/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0" y="246183"/>
            <a:ext cx="3909110" cy="739934"/>
            <a:chOff x="963832" y="1906354"/>
            <a:chExt cx="4126328" cy="781050"/>
          </a:xfrm>
        </p:grpSpPr>
        <p:sp>
          <p:nvSpPr>
            <p:cNvPr id="16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三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70379" y="2120554"/>
              <a:ext cx="286492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秘书角色意识的内容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87" y="1294974"/>
            <a:ext cx="9663764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作为现代服务的秘书人，在工作中要具有：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763754" y="2501213"/>
            <a:ext cx="7481697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1</a:t>
            </a:r>
            <a:r>
              <a:rPr lang="zh-CN" altLang="en-US" sz="2400" dirty="0"/>
              <a:t>、高度的责任意识；</a:t>
            </a:r>
            <a:r>
              <a:rPr lang="en-US" altLang="zh-CN" sz="2400" dirty="0"/>
              <a:t>2</a:t>
            </a:r>
            <a:r>
              <a:rPr lang="zh-CN" altLang="en-US" sz="2400" dirty="0"/>
              <a:t>、强烈的服从意识；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3</a:t>
            </a:r>
            <a:r>
              <a:rPr lang="zh-CN" altLang="en-US" sz="2400" dirty="0"/>
              <a:t>、鲜明的服务意识；</a:t>
            </a:r>
            <a:r>
              <a:rPr lang="en-US" altLang="zh-CN" sz="2400" dirty="0"/>
              <a:t>4</a:t>
            </a:r>
            <a:r>
              <a:rPr lang="zh-CN" altLang="en-US" sz="2400" dirty="0"/>
              <a:t>、积极的参与意识；</a:t>
            </a:r>
          </a:p>
          <a:p>
            <a:pPr>
              <a:lnSpc>
                <a:spcPct val="150000"/>
              </a:lnSpc>
            </a:pPr>
            <a:r>
              <a:rPr lang="en-US" altLang="zh-CN" sz="2400" dirty="0"/>
              <a:t>5</a:t>
            </a:r>
            <a:r>
              <a:rPr lang="zh-CN" altLang="en-US" sz="2400" dirty="0"/>
              <a:t>、较强的公关意识；</a:t>
            </a:r>
            <a:r>
              <a:rPr lang="en-US" altLang="zh-CN" sz="2400" dirty="0"/>
              <a:t>6</a:t>
            </a:r>
            <a:r>
              <a:rPr lang="zh-CN" altLang="en-US" sz="2400" dirty="0"/>
              <a:t>、强烈的纪律意识；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7</a:t>
            </a:r>
            <a:r>
              <a:rPr lang="zh-CN" altLang="en-US" sz="2400" dirty="0"/>
              <a:t>、较高的形象意识；</a:t>
            </a:r>
            <a:r>
              <a:rPr lang="en-US" altLang="zh-CN" sz="2400" dirty="0"/>
              <a:t>8</a:t>
            </a:r>
            <a:r>
              <a:rPr lang="zh-CN" altLang="en-US" sz="2400" dirty="0"/>
              <a:t>、必要的进谏、规劝意识。</a:t>
            </a:r>
          </a:p>
        </p:txBody>
      </p:sp>
      <p:sp>
        <p:nvSpPr>
          <p:cNvPr id="3" name="矩形: 圆角 2"/>
          <p:cNvSpPr/>
          <p:nvPr/>
        </p:nvSpPr>
        <p:spPr>
          <a:xfrm>
            <a:off x="2136808" y="2501213"/>
            <a:ext cx="7671335" cy="2401396"/>
          </a:xfrm>
          <a:prstGeom prst="roundRect">
            <a:avLst/>
          </a:prstGeom>
          <a:noFill/>
          <a:ln>
            <a:solidFill>
              <a:srgbClr val="B3C9FE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/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/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0" y="246183"/>
            <a:ext cx="3909110" cy="739934"/>
            <a:chOff x="963832" y="1906354"/>
            <a:chExt cx="4126328" cy="781050"/>
          </a:xfrm>
        </p:grpSpPr>
        <p:sp>
          <p:nvSpPr>
            <p:cNvPr id="16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四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70379" y="2120554"/>
              <a:ext cx="286492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情绪管理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58825" y="1294974"/>
            <a:ext cx="390911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一位</a:t>
            </a:r>
            <a:r>
              <a:rPr lang="zh-CN" altLang="en-US" sz="2400" b="1" dirty="0">
                <a:solidFill>
                  <a:srgbClr val="264CDF"/>
                </a:solidFill>
              </a:rPr>
              <a:t>成熟、合格的秘书</a:t>
            </a:r>
            <a:r>
              <a:rPr lang="zh-CN" altLang="en-US" sz="2400" dirty="0"/>
              <a:t>应该：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10533" y="2085997"/>
            <a:ext cx="3368278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管理好自己情绪的秘书</a:t>
            </a:r>
            <a:endParaRPr lang="en-US" altLang="zh-CN" sz="2400" b="1" dirty="0"/>
          </a:p>
        </p:txBody>
      </p:sp>
      <p:sp>
        <p:nvSpPr>
          <p:cNvPr id="4" name="文本框 3"/>
          <p:cNvSpPr txBox="1"/>
          <p:nvPr/>
        </p:nvSpPr>
        <p:spPr>
          <a:xfrm>
            <a:off x="1428201" y="3303455"/>
            <a:ext cx="8104472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/>
              <a:t>合理利用好情绪的力量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/>
              <a:t>让积极情绪充分发挥作用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/>
              <a:t>赋予自己和他人正能量去面对挑战</a:t>
            </a:r>
          </a:p>
          <a:p>
            <a:pPr algn="ctr">
              <a:lnSpc>
                <a:spcPct val="150000"/>
              </a:lnSpc>
            </a:pPr>
            <a:r>
              <a:rPr lang="zh-CN" altLang="en-US" sz="2400" dirty="0"/>
              <a:t>同时，也要及时管理自己的负面情绪</a:t>
            </a:r>
          </a:p>
        </p:txBody>
      </p:sp>
      <p:sp>
        <p:nvSpPr>
          <p:cNvPr id="5" name="箭头: 下 4"/>
          <p:cNvSpPr/>
          <p:nvPr/>
        </p:nvSpPr>
        <p:spPr>
          <a:xfrm>
            <a:off x="5183485" y="2819468"/>
            <a:ext cx="413887" cy="365760"/>
          </a:xfrm>
          <a:prstGeom prst="downArrow">
            <a:avLst/>
          </a:prstGeom>
          <a:solidFill>
            <a:srgbClr val="264C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http://photo-static-api.fotomore.com/creative/vcg/400/new/VCG41N932166364.jpg" descr="&amp;pky230_sjzg_VCG41N932166364&amp;2&amp;src_toppic_inpsrchzd1&amp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35745" y="3185160"/>
            <a:ext cx="2143760" cy="3444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uild="p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/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/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0" y="246183"/>
            <a:ext cx="3909110" cy="739934"/>
            <a:chOff x="963832" y="1906354"/>
            <a:chExt cx="4126328" cy="781050"/>
          </a:xfrm>
        </p:grpSpPr>
        <p:sp>
          <p:nvSpPr>
            <p:cNvPr id="16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四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70379" y="2120554"/>
              <a:ext cx="286492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情绪管理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58825" y="1294974"/>
            <a:ext cx="2500392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情绪管理的技巧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7904" y="2057221"/>
            <a:ext cx="6556671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64CDF"/>
                </a:solidFill>
              </a:rPr>
              <a:t>What</a:t>
            </a:r>
            <a:r>
              <a:rPr lang="zh-CN" altLang="en-US" sz="2400" dirty="0">
                <a:solidFill>
                  <a:srgbClr val="264CDF"/>
                </a:solidFill>
              </a:rPr>
              <a:t>：我现在有什么情绪</a:t>
            </a:r>
            <a:r>
              <a:rPr lang="en-US" altLang="zh-CN" sz="2400" dirty="0">
                <a:solidFill>
                  <a:srgbClr val="264CDF"/>
                </a:solidFill>
              </a:rPr>
              <a:t>——</a:t>
            </a:r>
            <a:r>
              <a:rPr lang="zh-CN" altLang="en-US" sz="2400" dirty="0">
                <a:solidFill>
                  <a:srgbClr val="264CDF"/>
                </a:solidFill>
              </a:rPr>
              <a:t>察觉自己的情绪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54530" y="2884805"/>
            <a:ext cx="859663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/>
              <a:t>情绪管理第一步就是要先察觉我们的情绪，接纳自己的情绪。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/>
              <a:t>情绪没有好坏之分，只要是我们真实的感受，我们就要学习正视它并接受它。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/>
              <a:t>只有当我们认清了我们的情绪，才能为自己的情绪负责，而不会被情绪左右。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/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/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0" y="246183"/>
            <a:ext cx="3909110" cy="739934"/>
            <a:chOff x="963832" y="1906354"/>
            <a:chExt cx="4126328" cy="781050"/>
          </a:xfrm>
        </p:grpSpPr>
        <p:sp>
          <p:nvSpPr>
            <p:cNvPr id="16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四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70379" y="2120554"/>
              <a:ext cx="286492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情绪管理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58825" y="1294974"/>
            <a:ext cx="2500392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情绪管理的技巧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7904" y="2057221"/>
            <a:ext cx="7510572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64CDF"/>
                </a:solidFill>
              </a:rPr>
              <a:t>Why</a:t>
            </a:r>
            <a:r>
              <a:rPr lang="zh-CN" altLang="en-US" sz="2400" dirty="0">
                <a:solidFill>
                  <a:srgbClr val="264CDF"/>
                </a:solidFill>
              </a:rPr>
              <a:t>：我为什么会有这种情绪</a:t>
            </a:r>
            <a:r>
              <a:rPr lang="en-US" altLang="zh-CN" sz="2400" dirty="0">
                <a:solidFill>
                  <a:srgbClr val="264CDF"/>
                </a:solidFill>
              </a:rPr>
              <a:t>——</a:t>
            </a:r>
            <a:r>
              <a:rPr lang="zh-CN" altLang="en-US" sz="2400" dirty="0">
                <a:solidFill>
                  <a:srgbClr val="264CDF"/>
                </a:solidFill>
              </a:rPr>
              <a:t>情绪归因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54530" y="2884805"/>
            <a:ext cx="811276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ea typeface="+mn-lt"/>
                <a:cs typeface="+mn-lt"/>
              </a:rPr>
              <a:t>我为什么生气？我为什么难过？我为什么觉得挫折无助？我为什么</a:t>
            </a:r>
            <a:r>
              <a:rPr lang="en-US" altLang="zh-CN" sz="2400" dirty="0">
                <a:ea typeface="+mn-lt"/>
                <a:cs typeface="+mn-lt"/>
              </a:rPr>
              <a:t>……</a:t>
            </a:r>
          </a:p>
          <a:p>
            <a:pPr indent="457200">
              <a:lnSpc>
                <a:spcPct val="150000"/>
              </a:lnSpc>
            </a:pPr>
            <a:r>
              <a:rPr lang="zh-CN" altLang="en-US" sz="2400" dirty="0">
                <a:ea typeface="+mn-lt"/>
                <a:cs typeface="+mn-lt"/>
              </a:rPr>
              <a:t>找出原因，我们才能知道这样的反应是否正常，找出引发情绪的原因，我们才能对症下药。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/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/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0" y="246183"/>
            <a:ext cx="3909110" cy="739934"/>
            <a:chOff x="963832" y="1906354"/>
            <a:chExt cx="4126328" cy="781050"/>
          </a:xfrm>
        </p:grpSpPr>
        <p:sp>
          <p:nvSpPr>
            <p:cNvPr id="16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四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70379" y="2120554"/>
              <a:ext cx="286492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情绪管理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58825" y="1294974"/>
            <a:ext cx="2500392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/>
              <a:t>情绪管理的技巧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7904" y="2057221"/>
            <a:ext cx="7818580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264CDF"/>
                </a:solidFill>
              </a:rPr>
              <a:t>How</a:t>
            </a:r>
            <a:r>
              <a:rPr lang="zh-CN" altLang="en-US" sz="2400" dirty="0">
                <a:solidFill>
                  <a:srgbClr val="264CDF"/>
                </a:solidFill>
              </a:rPr>
              <a:t>：如何有效处理情绪？</a:t>
            </a:r>
            <a:r>
              <a:rPr lang="en-US" altLang="zh-CN" sz="2400" dirty="0">
                <a:solidFill>
                  <a:srgbClr val="264CDF"/>
                </a:solidFill>
              </a:rPr>
              <a:t>——</a:t>
            </a:r>
            <a:r>
              <a:rPr lang="zh-CN" altLang="en-US" sz="2400" dirty="0">
                <a:solidFill>
                  <a:srgbClr val="264CDF"/>
                </a:solidFill>
              </a:rPr>
              <a:t>采取相应的行动</a:t>
            </a:r>
          </a:p>
        </p:txBody>
      </p:sp>
      <p:graphicFrame>
        <p:nvGraphicFramePr>
          <p:cNvPr id="3" name="图示 2"/>
          <p:cNvGraphicFramePr/>
          <p:nvPr/>
        </p:nvGraphicFramePr>
        <p:xfrm>
          <a:off x="3131185" y="2872740"/>
          <a:ext cx="4902200" cy="274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1B3D9DAC-45E4-40B6-87DF-5C250171D8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graphicEl>
                                              <a:dgm id="{1B3D9DAC-45E4-40B6-87DF-5C250171D8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graphicEl>
                                              <a:dgm id="{1B3D9DAC-45E4-40B6-87DF-5C250171D8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843471B-4397-48A7-8526-5EA4909C51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graphicEl>
                                              <a:dgm id="{A843471B-4397-48A7-8526-5EA4909C51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graphicEl>
                                              <a:dgm id="{A843471B-4397-48A7-8526-5EA4909C51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1DF1DD1-1E08-40DC-A724-D6844B1D5B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graphicEl>
                                              <a:dgm id="{F1DF1DD1-1E08-40DC-A724-D6844B1D5B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graphicEl>
                                              <a:dgm id="{F1DF1DD1-1E08-40DC-A724-D6844B1D5B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EF50FD2-1149-40C1-A43F-DB61A7B815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graphicEl>
                                              <a:dgm id="{AEF50FD2-1149-40C1-A43F-DB61A7B815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graphicEl>
                                              <a:dgm id="{AEF50FD2-1149-40C1-A43F-DB61A7B8153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A5113AA-8649-4C2A-AADF-F2AE89C43C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graphicEl>
                                              <a:dgm id="{6A5113AA-8649-4C2A-AADF-F2AE89C43C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graphicEl>
                                              <a:dgm id="{6A5113AA-8649-4C2A-AADF-F2AE89C43C0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Graphic spid="3" grpId="0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 rot="10800000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Graphic 2774"/>
          <p:cNvSpPr/>
          <p:nvPr/>
        </p:nvSpPr>
        <p:spPr>
          <a:xfrm flipH="1">
            <a:off x="3319843" y="837353"/>
            <a:ext cx="4097209" cy="5012074"/>
          </a:xfrm>
          <a:custGeom>
            <a:avLst/>
            <a:gdLst>
              <a:gd name="connsiteX0" fmla="*/ 0 w 7258050"/>
              <a:gd name="connsiteY0" fmla="*/ 4352925 h 4343400"/>
              <a:gd name="connsiteX1" fmla="*/ 2524125 w 7258050"/>
              <a:gd name="connsiteY1" fmla="*/ 3067050 h 4343400"/>
              <a:gd name="connsiteX2" fmla="*/ 3933825 w 7258050"/>
              <a:gd name="connsiteY2" fmla="*/ 2286000 h 4343400"/>
              <a:gd name="connsiteX3" fmla="*/ 4343400 w 7258050"/>
              <a:gd name="connsiteY3" fmla="*/ 2381250 h 4343400"/>
              <a:gd name="connsiteX4" fmla="*/ 4905375 w 7258050"/>
              <a:gd name="connsiteY4" fmla="*/ 2028825 h 4343400"/>
              <a:gd name="connsiteX5" fmla="*/ 5657850 w 7258050"/>
              <a:gd name="connsiteY5" fmla="*/ 1343025 h 4343400"/>
              <a:gd name="connsiteX6" fmla="*/ 6010275 w 7258050"/>
              <a:gd name="connsiteY6" fmla="*/ 1409700 h 4343400"/>
              <a:gd name="connsiteX7" fmla="*/ 7258050 w 7258050"/>
              <a:gd name="connsiteY7" fmla="*/ 0 h 4343400"/>
              <a:gd name="connsiteX0-1" fmla="*/ 0 w 7632944"/>
              <a:gd name="connsiteY0-2" fmla="*/ 4531153 h 4531153"/>
              <a:gd name="connsiteX1-3" fmla="*/ 2899019 w 7632944"/>
              <a:gd name="connsiteY1-4" fmla="*/ 3067050 h 4531153"/>
              <a:gd name="connsiteX2-5" fmla="*/ 4308719 w 7632944"/>
              <a:gd name="connsiteY2-6" fmla="*/ 2286000 h 4531153"/>
              <a:gd name="connsiteX3-7" fmla="*/ 4718294 w 7632944"/>
              <a:gd name="connsiteY3-8" fmla="*/ 2381250 h 4531153"/>
              <a:gd name="connsiteX4-9" fmla="*/ 5280269 w 7632944"/>
              <a:gd name="connsiteY4-10" fmla="*/ 2028825 h 4531153"/>
              <a:gd name="connsiteX5-11" fmla="*/ 6032744 w 7632944"/>
              <a:gd name="connsiteY5-12" fmla="*/ 1343025 h 4531153"/>
              <a:gd name="connsiteX6-13" fmla="*/ 6385169 w 7632944"/>
              <a:gd name="connsiteY6-14" fmla="*/ 1409700 h 4531153"/>
              <a:gd name="connsiteX7-15" fmla="*/ 7632944 w 7632944"/>
              <a:gd name="connsiteY7-16" fmla="*/ 0 h 4531153"/>
              <a:gd name="connsiteX0-17" fmla="*/ 0 w 5502400"/>
              <a:gd name="connsiteY0-18" fmla="*/ 4730159 h 4730159"/>
              <a:gd name="connsiteX1-19" fmla="*/ 768475 w 5502400"/>
              <a:gd name="connsiteY1-20" fmla="*/ 3067050 h 4730159"/>
              <a:gd name="connsiteX2-21" fmla="*/ 2178175 w 5502400"/>
              <a:gd name="connsiteY2-22" fmla="*/ 2286000 h 4730159"/>
              <a:gd name="connsiteX3-23" fmla="*/ 2587750 w 5502400"/>
              <a:gd name="connsiteY3-24" fmla="*/ 2381250 h 4730159"/>
              <a:gd name="connsiteX4-25" fmla="*/ 3149725 w 5502400"/>
              <a:gd name="connsiteY4-26" fmla="*/ 2028825 h 4730159"/>
              <a:gd name="connsiteX5-27" fmla="*/ 3902200 w 5502400"/>
              <a:gd name="connsiteY5-28" fmla="*/ 1343025 h 4730159"/>
              <a:gd name="connsiteX6-29" fmla="*/ 4254625 w 5502400"/>
              <a:gd name="connsiteY6-30" fmla="*/ 1409700 h 4730159"/>
              <a:gd name="connsiteX7-31" fmla="*/ 5502400 w 5502400"/>
              <a:gd name="connsiteY7-32" fmla="*/ 0 h 4730159"/>
              <a:gd name="connsiteX0-33" fmla="*/ 0 w 5502400"/>
              <a:gd name="connsiteY0-34" fmla="*/ 4730159 h 4730159"/>
              <a:gd name="connsiteX1-35" fmla="*/ 1306965 w 5502400"/>
              <a:gd name="connsiteY1-36" fmla="*/ 3945022 h 4730159"/>
              <a:gd name="connsiteX2-37" fmla="*/ 2178175 w 5502400"/>
              <a:gd name="connsiteY2-38" fmla="*/ 2286000 h 4730159"/>
              <a:gd name="connsiteX3-39" fmla="*/ 2587750 w 5502400"/>
              <a:gd name="connsiteY3-40" fmla="*/ 2381250 h 4730159"/>
              <a:gd name="connsiteX4-41" fmla="*/ 3149725 w 5502400"/>
              <a:gd name="connsiteY4-42" fmla="*/ 2028825 h 4730159"/>
              <a:gd name="connsiteX5-43" fmla="*/ 3902200 w 5502400"/>
              <a:gd name="connsiteY5-44" fmla="*/ 1343025 h 4730159"/>
              <a:gd name="connsiteX6-45" fmla="*/ 4254625 w 5502400"/>
              <a:gd name="connsiteY6-46" fmla="*/ 1409700 h 4730159"/>
              <a:gd name="connsiteX7-47" fmla="*/ 5502400 w 5502400"/>
              <a:gd name="connsiteY7-48" fmla="*/ 0 h 4730159"/>
              <a:gd name="connsiteX0-49" fmla="*/ 0 w 5502400"/>
              <a:gd name="connsiteY0-50" fmla="*/ 4730159 h 4730159"/>
              <a:gd name="connsiteX1-51" fmla="*/ 1306965 w 5502400"/>
              <a:gd name="connsiteY1-52" fmla="*/ 3945022 h 4730159"/>
              <a:gd name="connsiteX2-53" fmla="*/ 2505951 w 5502400"/>
              <a:gd name="connsiteY2-54" fmla="*/ 2625482 h 4730159"/>
              <a:gd name="connsiteX3-55" fmla="*/ 2587750 w 5502400"/>
              <a:gd name="connsiteY3-56" fmla="*/ 2381250 h 4730159"/>
              <a:gd name="connsiteX4-57" fmla="*/ 3149725 w 5502400"/>
              <a:gd name="connsiteY4-58" fmla="*/ 2028825 h 4730159"/>
              <a:gd name="connsiteX5-59" fmla="*/ 3902200 w 5502400"/>
              <a:gd name="connsiteY5-60" fmla="*/ 1343025 h 4730159"/>
              <a:gd name="connsiteX6-61" fmla="*/ 4254625 w 5502400"/>
              <a:gd name="connsiteY6-62" fmla="*/ 1409700 h 4730159"/>
              <a:gd name="connsiteX7-63" fmla="*/ 5502400 w 5502400"/>
              <a:gd name="connsiteY7-64" fmla="*/ 0 h 4730159"/>
              <a:gd name="connsiteX0-65" fmla="*/ 0 w 5502400"/>
              <a:gd name="connsiteY0-66" fmla="*/ 4730159 h 4730159"/>
              <a:gd name="connsiteX1-67" fmla="*/ 1306965 w 5502400"/>
              <a:gd name="connsiteY1-68" fmla="*/ 3945022 h 4730159"/>
              <a:gd name="connsiteX2-69" fmla="*/ 2505951 w 5502400"/>
              <a:gd name="connsiteY2-70" fmla="*/ 2625482 h 4730159"/>
              <a:gd name="connsiteX3-71" fmla="*/ 2587750 w 5502400"/>
              <a:gd name="connsiteY3-72" fmla="*/ 2381250 h 4730159"/>
              <a:gd name="connsiteX4-73" fmla="*/ 3512620 w 5502400"/>
              <a:gd name="connsiteY4-74" fmla="*/ 2157595 h 4730159"/>
              <a:gd name="connsiteX5-75" fmla="*/ 3902200 w 5502400"/>
              <a:gd name="connsiteY5-76" fmla="*/ 1343025 h 4730159"/>
              <a:gd name="connsiteX6-77" fmla="*/ 4254625 w 5502400"/>
              <a:gd name="connsiteY6-78" fmla="*/ 1409700 h 4730159"/>
              <a:gd name="connsiteX7-79" fmla="*/ 5502400 w 5502400"/>
              <a:gd name="connsiteY7-80" fmla="*/ 0 h 4730159"/>
              <a:gd name="connsiteX0-81" fmla="*/ 0 w 5502400"/>
              <a:gd name="connsiteY0-82" fmla="*/ 4730159 h 4730159"/>
              <a:gd name="connsiteX1-83" fmla="*/ 1306965 w 5502400"/>
              <a:gd name="connsiteY1-84" fmla="*/ 3945022 h 4730159"/>
              <a:gd name="connsiteX2-85" fmla="*/ 2505951 w 5502400"/>
              <a:gd name="connsiteY2-86" fmla="*/ 2625482 h 4730159"/>
              <a:gd name="connsiteX3-87" fmla="*/ 2587750 w 5502400"/>
              <a:gd name="connsiteY3-88" fmla="*/ 2381250 h 4730159"/>
              <a:gd name="connsiteX4-89" fmla="*/ 3512620 w 5502400"/>
              <a:gd name="connsiteY4-90" fmla="*/ 2157595 h 4730159"/>
              <a:gd name="connsiteX5-91" fmla="*/ 3902200 w 5502400"/>
              <a:gd name="connsiteY5-92" fmla="*/ 1343025 h 4730159"/>
              <a:gd name="connsiteX6-93" fmla="*/ 4816527 w 5502400"/>
              <a:gd name="connsiteY6-94" fmla="*/ 882918 h 4730159"/>
              <a:gd name="connsiteX7-95" fmla="*/ 5502400 w 5502400"/>
              <a:gd name="connsiteY7-96" fmla="*/ 0 h 4730159"/>
              <a:gd name="connsiteX0-97" fmla="*/ 0 w 5502400"/>
              <a:gd name="connsiteY0-98" fmla="*/ 4730159 h 4730159"/>
              <a:gd name="connsiteX1-99" fmla="*/ 1306965 w 5502400"/>
              <a:gd name="connsiteY1-100" fmla="*/ 3945022 h 4730159"/>
              <a:gd name="connsiteX2-101" fmla="*/ 2505951 w 5502400"/>
              <a:gd name="connsiteY2-102" fmla="*/ 2625482 h 4730159"/>
              <a:gd name="connsiteX3-103" fmla="*/ 2587750 w 5502400"/>
              <a:gd name="connsiteY3-104" fmla="*/ 2381250 h 4730159"/>
              <a:gd name="connsiteX4-105" fmla="*/ 3512620 w 5502400"/>
              <a:gd name="connsiteY4-106" fmla="*/ 2157595 h 4730159"/>
              <a:gd name="connsiteX5-107" fmla="*/ 4335333 w 5502400"/>
              <a:gd name="connsiteY5-108" fmla="*/ 886480 h 4730159"/>
              <a:gd name="connsiteX6-109" fmla="*/ 4816527 w 5502400"/>
              <a:gd name="connsiteY6-110" fmla="*/ 882918 h 4730159"/>
              <a:gd name="connsiteX7-111" fmla="*/ 5502400 w 5502400"/>
              <a:gd name="connsiteY7-112" fmla="*/ 0 h 4730159"/>
              <a:gd name="connsiteX0-113" fmla="*/ 0 w 5502400"/>
              <a:gd name="connsiteY0-114" fmla="*/ 4730159 h 4730159"/>
              <a:gd name="connsiteX1-115" fmla="*/ 1306965 w 5502400"/>
              <a:gd name="connsiteY1-116" fmla="*/ 3945022 h 4730159"/>
              <a:gd name="connsiteX2-117" fmla="*/ 2505951 w 5502400"/>
              <a:gd name="connsiteY2-118" fmla="*/ 2625482 h 4730159"/>
              <a:gd name="connsiteX3-119" fmla="*/ 2587750 w 5502400"/>
              <a:gd name="connsiteY3-120" fmla="*/ 2381250 h 4730159"/>
              <a:gd name="connsiteX4-121" fmla="*/ 3617977 w 5502400"/>
              <a:gd name="connsiteY4-122" fmla="*/ 2344895 h 4730159"/>
              <a:gd name="connsiteX5-123" fmla="*/ 4335333 w 5502400"/>
              <a:gd name="connsiteY5-124" fmla="*/ 886480 h 4730159"/>
              <a:gd name="connsiteX6-125" fmla="*/ 4816527 w 5502400"/>
              <a:gd name="connsiteY6-126" fmla="*/ 882918 h 4730159"/>
              <a:gd name="connsiteX7-127" fmla="*/ 5502400 w 5502400"/>
              <a:gd name="connsiteY7-128" fmla="*/ 0 h 4730159"/>
              <a:gd name="connsiteX0-129" fmla="*/ 0 w 5502400"/>
              <a:gd name="connsiteY0-130" fmla="*/ 4730159 h 4730159"/>
              <a:gd name="connsiteX1-131" fmla="*/ 1306965 w 5502400"/>
              <a:gd name="connsiteY1-132" fmla="*/ 3945022 h 4730159"/>
              <a:gd name="connsiteX2-133" fmla="*/ 2505951 w 5502400"/>
              <a:gd name="connsiteY2-134" fmla="*/ 2625482 h 4730159"/>
              <a:gd name="connsiteX3-135" fmla="*/ 3184771 w 5502400"/>
              <a:gd name="connsiteY3-136" fmla="*/ 2568551 h 4730159"/>
              <a:gd name="connsiteX4-137" fmla="*/ 3617977 w 5502400"/>
              <a:gd name="connsiteY4-138" fmla="*/ 2344895 h 4730159"/>
              <a:gd name="connsiteX5-139" fmla="*/ 4335333 w 5502400"/>
              <a:gd name="connsiteY5-140" fmla="*/ 886480 h 4730159"/>
              <a:gd name="connsiteX6-141" fmla="*/ 4816527 w 5502400"/>
              <a:gd name="connsiteY6-142" fmla="*/ 882918 h 4730159"/>
              <a:gd name="connsiteX7-143" fmla="*/ 5502400 w 5502400"/>
              <a:gd name="connsiteY7-144" fmla="*/ 0 h 4730159"/>
              <a:gd name="connsiteX0-145" fmla="*/ 0 w 5502400"/>
              <a:gd name="connsiteY0-146" fmla="*/ 4730159 h 4730159"/>
              <a:gd name="connsiteX1-147" fmla="*/ 1306965 w 5502400"/>
              <a:gd name="connsiteY1-148" fmla="*/ 3945022 h 4730159"/>
              <a:gd name="connsiteX2-149" fmla="*/ 2974203 w 5502400"/>
              <a:gd name="connsiteY2-150" fmla="*/ 3046908 h 4730159"/>
              <a:gd name="connsiteX3-151" fmla="*/ 3184771 w 5502400"/>
              <a:gd name="connsiteY3-152" fmla="*/ 2568551 h 4730159"/>
              <a:gd name="connsiteX4-153" fmla="*/ 3617977 w 5502400"/>
              <a:gd name="connsiteY4-154" fmla="*/ 2344895 h 4730159"/>
              <a:gd name="connsiteX5-155" fmla="*/ 4335333 w 5502400"/>
              <a:gd name="connsiteY5-156" fmla="*/ 886480 h 4730159"/>
              <a:gd name="connsiteX6-157" fmla="*/ 4816527 w 5502400"/>
              <a:gd name="connsiteY6-158" fmla="*/ 882918 h 4730159"/>
              <a:gd name="connsiteX7-159" fmla="*/ 5502400 w 5502400"/>
              <a:gd name="connsiteY7-160" fmla="*/ 0 h 4730159"/>
              <a:gd name="connsiteX0-161" fmla="*/ 0 w 5502400"/>
              <a:gd name="connsiteY0-162" fmla="*/ 4730159 h 4730159"/>
              <a:gd name="connsiteX1-163" fmla="*/ 2196643 w 5502400"/>
              <a:gd name="connsiteY1-164" fmla="*/ 4003554 h 4730159"/>
              <a:gd name="connsiteX2-165" fmla="*/ 2974203 w 5502400"/>
              <a:gd name="connsiteY2-166" fmla="*/ 3046908 h 4730159"/>
              <a:gd name="connsiteX3-167" fmla="*/ 3184771 w 5502400"/>
              <a:gd name="connsiteY3-168" fmla="*/ 2568551 h 4730159"/>
              <a:gd name="connsiteX4-169" fmla="*/ 3617977 w 5502400"/>
              <a:gd name="connsiteY4-170" fmla="*/ 2344895 h 4730159"/>
              <a:gd name="connsiteX5-171" fmla="*/ 4335333 w 5502400"/>
              <a:gd name="connsiteY5-172" fmla="*/ 886480 h 4730159"/>
              <a:gd name="connsiteX6-173" fmla="*/ 4816527 w 5502400"/>
              <a:gd name="connsiteY6-174" fmla="*/ 882918 h 4730159"/>
              <a:gd name="connsiteX7-175" fmla="*/ 5502400 w 5502400"/>
              <a:gd name="connsiteY7-176" fmla="*/ 0 h 4730159"/>
              <a:gd name="connsiteX0-177" fmla="*/ 0 w 5291686"/>
              <a:gd name="connsiteY0-178" fmla="*/ 4823809 h 4823809"/>
              <a:gd name="connsiteX1-179" fmla="*/ 1985929 w 5291686"/>
              <a:gd name="connsiteY1-180" fmla="*/ 4003554 h 4823809"/>
              <a:gd name="connsiteX2-181" fmla="*/ 2763489 w 5291686"/>
              <a:gd name="connsiteY2-182" fmla="*/ 3046908 h 4823809"/>
              <a:gd name="connsiteX3-183" fmla="*/ 2974057 w 5291686"/>
              <a:gd name="connsiteY3-184" fmla="*/ 2568551 h 4823809"/>
              <a:gd name="connsiteX4-185" fmla="*/ 3407263 w 5291686"/>
              <a:gd name="connsiteY4-186" fmla="*/ 2344895 h 4823809"/>
              <a:gd name="connsiteX5-187" fmla="*/ 4124619 w 5291686"/>
              <a:gd name="connsiteY5-188" fmla="*/ 886480 h 4823809"/>
              <a:gd name="connsiteX6-189" fmla="*/ 4605813 w 5291686"/>
              <a:gd name="connsiteY6-190" fmla="*/ 882918 h 4823809"/>
              <a:gd name="connsiteX7-191" fmla="*/ 5291686 w 5291686"/>
              <a:gd name="connsiteY7-192" fmla="*/ 0 h 4823809"/>
              <a:gd name="connsiteX0-193" fmla="*/ 0 w 5198036"/>
              <a:gd name="connsiteY0-194" fmla="*/ 4812103 h 4812103"/>
              <a:gd name="connsiteX1-195" fmla="*/ 1985929 w 5198036"/>
              <a:gd name="connsiteY1-196" fmla="*/ 3991848 h 4812103"/>
              <a:gd name="connsiteX2-197" fmla="*/ 2763489 w 5198036"/>
              <a:gd name="connsiteY2-198" fmla="*/ 3035202 h 4812103"/>
              <a:gd name="connsiteX3-199" fmla="*/ 2974057 w 5198036"/>
              <a:gd name="connsiteY3-200" fmla="*/ 2556845 h 4812103"/>
              <a:gd name="connsiteX4-201" fmla="*/ 3407263 w 5198036"/>
              <a:gd name="connsiteY4-202" fmla="*/ 2333189 h 4812103"/>
              <a:gd name="connsiteX5-203" fmla="*/ 4124619 w 5198036"/>
              <a:gd name="connsiteY5-204" fmla="*/ 874774 h 4812103"/>
              <a:gd name="connsiteX6-205" fmla="*/ 4605813 w 5198036"/>
              <a:gd name="connsiteY6-206" fmla="*/ 871212 h 4812103"/>
              <a:gd name="connsiteX7-207" fmla="*/ 5198036 w 5198036"/>
              <a:gd name="connsiteY7-208" fmla="*/ 0 h 4812103"/>
              <a:gd name="connsiteX0-209" fmla="*/ 0 w 5198036"/>
              <a:gd name="connsiteY0-210" fmla="*/ 4812103 h 4812103"/>
              <a:gd name="connsiteX1-211" fmla="*/ 1985929 w 5198036"/>
              <a:gd name="connsiteY1-212" fmla="*/ 3991848 h 4812103"/>
              <a:gd name="connsiteX2-213" fmla="*/ 2763489 w 5198036"/>
              <a:gd name="connsiteY2-214" fmla="*/ 3035202 h 4812103"/>
              <a:gd name="connsiteX3-215" fmla="*/ 2974057 w 5198036"/>
              <a:gd name="connsiteY3-216" fmla="*/ 2556845 h 4812103"/>
              <a:gd name="connsiteX4-217" fmla="*/ 3711627 w 5198036"/>
              <a:gd name="connsiteY4-218" fmla="*/ 2169301 h 4812103"/>
              <a:gd name="connsiteX5-219" fmla="*/ 4124619 w 5198036"/>
              <a:gd name="connsiteY5-220" fmla="*/ 874774 h 4812103"/>
              <a:gd name="connsiteX6-221" fmla="*/ 4605813 w 5198036"/>
              <a:gd name="connsiteY6-222" fmla="*/ 871212 h 4812103"/>
              <a:gd name="connsiteX7-223" fmla="*/ 5198036 w 5198036"/>
              <a:gd name="connsiteY7-224" fmla="*/ 0 h 4812103"/>
              <a:gd name="connsiteX0-225" fmla="*/ 0 w 5198036"/>
              <a:gd name="connsiteY0-226" fmla="*/ 4812103 h 4812103"/>
              <a:gd name="connsiteX1-227" fmla="*/ 1985929 w 5198036"/>
              <a:gd name="connsiteY1-228" fmla="*/ 3991848 h 4812103"/>
              <a:gd name="connsiteX2-229" fmla="*/ 2763489 w 5198036"/>
              <a:gd name="connsiteY2-230" fmla="*/ 3035202 h 4812103"/>
              <a:gd name="connsiteX3-231" fmla="*/ 3126238 w 5198036"/>
              <a:gd name="connsiteY3-232" fmla="*/ 2369544 h 4812103"/>
              <a:gd name="connsiteX4-233" fmla="*/ 3711627 w 5198036"/>
              <a:gd name="connsiteY4-234" fmla="*/ 2169301 h 4812103"/>
              <a:gd name="connsiteX5-235" fmla="*/ 4124619 w 5198036"/>
              <a:gd name="connsiteY5-236" fmla="*/ 874774 h 4812103"/>
              <a:gd name="connsiteX6-237" fmla="*/ 4605813 w 5198036"/>
              <a:gd name="connsiteY6-238" fmla="*/ 871212 h 4812103"/>
              <a:gd name="connsiteX7-239" fmla="*/ 5198036 w 5198036"/>
              <a:gd name="connsiteY7-240" fmla="*/ 0 h 4812103"/>
              <a:gd name="connsiteX0-241" fmla="*/ 0 w 5198036"/>
              <a:gd name="connsiteY0-242" fmla="*/ 4812103 h 4812103"/>
              <a:gd name="connsiteX1-243" fmla="*/ 1985929 w 5198036"/>
              <a:gd name="connsiteY1-244" fmla="*/ 3991848 h 4812103"/>
              <a:gd name="connsiteX2-245" fmla="*/ 2950789 w 5198036"/>
              <a:gd name="connsiteY2-246" fmla="*/ 3082027 h 4812103"/>
              <a:gd name="connsiteX3-247" fmla="*/ 3126238 w 5198036"/>
              <a:gd name="connsiteY3-248" fmla="*/ 2369544 h 4812103"/>
              <a:gd name="connsiteX4-249" fmla="*/ 3711627 w 5198036"/>
              <a:gd name="connsiteY4-250" fmla="*/ 2169301 h 4812103"/>
              <a:gd name="connsiteX5-251" fmla="*/ 4124619 w 5198036"/>
              <a:gd name="connsiteY5-252" fmla="*/ 874774 h 4812103"/>
              <a:gd name="connsiteX6-253" fmla="*/ 4605813 w 5198036"/>
              <a:gd name="connsiteY6-254" fmla="*/ 871212 h 4812103"/>
              <a:gd name="connsiteX7-255" fmla="*/ 5198036 w 5198036"/>
              <a:gd name="connsiteY7-256" fmla="*/ 0 h 4812103"/>
              <a:gd name="connsiteX0-257" fmla="*/ 0 w 5198036"/>
              <a:gd name="connsiteY0-258" fmla="*/ 4812103 h 4812103"/>
              <a:gd name="connsiteX1-259" fmla="*/ 2220055 w 5198036"/>
              <a:gd name="connsiteY1-260" fmla="*/ 3968436 h 4812103"/>
              <a:gd name="connsiteX2-261" fmla="*/ 2950789 w 5198036"/>
              <a:gd name="connsiteY2-262" fmla="*/ 3082027 h 4812103"/>
              <a:gd name="connsiteX3-263" fmla="*/ 3126238 w 5198036"/>
              <a:gd name="connsiteY3-264" fmla="*/ 2369544 h 4812103"/>
              <a:gd name="connsiteX4-265" fmla="*/ 3711627 w 5198036"/>
              <a:gd name="connsiteY4-266" fmla="*/ 2169301 h 4812103"/>
              <a:gd name="connsiteX5-267" fmla="*/ 4124619 w 5198036"/>
              <a:gd name="connsiteY5-268" fmla="*/ 874774 h 4812103"/>
              <a:gd name="connsiteX6-269" fmla="*/ 4605813 w 5198036"/>
              <a:gd name="connsiteY6-270" fmla="*/ 871212 h 4812103"/>
              <a:gd name="connsiteX7-271" fmla="*/ 5198036 w 5198036"/>
              <a:gd name="connsiteY7-272" fmla="*/ 0 h 4812103"/>
              <a:gd name="connsiteX0-273" fmla="*/ 0 w 4390302"/>
              <a:gd name="connsiteY0-274" fmla="*/ 4800397 h 4800397"/>
              <a:gd name="connsiteX1-275" fmla="*/ 1412321 w 4390302"/>
              <a:gd name="connsiteY1-276" fmla="*/ 3968436 h 4800397"/>
              <a:gd name="connsiteX2-277" fmla="*/ 2143055 w 4390302"/>
              <a:gd name="connsiteY2-278" fmla="*/ 3082027 h 4800397"/>
              <a:gd name="connsiteX3-279" fmla="*/ 2318504 w 4390302"/>
              <a:gd name="connsiteY3-280" fmla="*/ 2369544 h 4800397"/>
              <a:gd name="connsiteX4-281" fmla="*/ 2903893 w 4390302"/>
              <a:gd name="connsiteY4-282" fmla="*/ 2169301 h 4800397"/>
              <a:gd name="connsiteX5-283" fmla="*/ 3316885 w 4390302"/>
              <a:gd name="connsiteY5-284" fmla="*/ 874774 h 4800397"/>
              <a:gd name="connsiteX6-285" fmla="*/ 3798079 w 4390302"/>
              <a:gd name="connsiteY6-286" fmla="*/ 871212 h 4800397"/>
              <a:gd name="connsiteX7-287" fmla="*/ 4390302 w 4390302"/>
              <a:gd name="connsiteY7-288" fmla="*/ 0 h 4800397"/>
              <a:gd name="connsiteX0-289" fmla="*/ 0 w 4390302"/>
              <a:gd name="connsiteY0-290" fmla="*/ 4800397 h 4800397"/>
              <a:gd name="connsiteX1-291" fmla="*/ 1412321 w 4390302"/>
              <a:gd name="connsiteY1-292" fmla="*/ 3968436 h 4800397"/>
              <a:gd name="connsiteX2-293" fmla="*/ 2143055 w 4390302"/>
              <a:gd name="connsiteY2-294" fmla="*/ 3082027 h 4800397"/>
              <a:gd name="connsiteX3-295" fmla="*/ 2295091 w 4390302"/>
              <a:gd name="connsiteY3-296" fmla="*/ 2217362 h 4800397"/>
              <a:gd name="connsiteX4-297" fmla="*/ 2903893 w 4390302"/>
              <a:gd name="connsiteY4-298" fmla="*/ 2169301 h 4800397"/>
              <a:gd name="connsiteX5-299" fmla="*/ 3316885 w 4390302"/>
              <a:gd name="connsiteY5-300" fmla="*/ 874774 h 4800397"/>
              <a:gd name="connsiteX6-301" fmla="*/ 3798079 w 4390302"/>
              <a:gd name="connsiteY6-302" fmla="*/ 871212 h 4800397"/>
              <a:gd name="connsiteX7-303" fmla="*/ 4390302 w 4390302"/>
              <a:gd name="connsiteY7-304" fmla="*/ 0 h 4800397"/>
              <a:gd name="connsiteX0-305" fmla="*/ 0 w 4390302"/>
              <a:gd name="connsiteY0-306" fmla="*/ 4800397 h 4800397"/>
              <a:gd name="connsiteX1-307" fmla="*/ 1084545 w 4390302"/>
              <a:gd name="connsiteY1-308" fmla="*/ 3710898 h 4800397"/>
              <a:gd name="connsiteX2-309" fmla="*/ 2143055 w 4390302"/>
              <a:gd name="connsiteY2-310" fmla="*/ 3082027 h 4800397"/>
              <a:gd name="connsiteX3-311" fmla="*/ 2295091 w 4390302"/>
              <a:gd name="connsiteY3-312" fmla="*/ 2217362 h 4800397"/>
              <a:gd name="connsiteX4-313" fmla="*/ 2903893 w 4390302"/>
              <a:gd name="connsiteY4-314" fmla="*/ 2169301 h 4800397"/>
              <a:gd name="connsiteX5-315" fmla="*/ 3316885 w 4390302"/>
              <a:gd name="connsiteY5-316" fmla="*/ 874774 h 4800397"/>
              <a:gd name="connsiteX6-317" fmla="*/ 3798079 w 4390302"/>
              <a:gd name="connsiteY6-318" fmla="*/ 871212 h 4800397"/>
              <a:gd name="connsiteX7-319" fmla="*/ 4390302 w 4390302"/>
              <a:gd name="connsiteY7-320" fmla="*/ 0 h 4800397"/>
              <a:gd name="connsiteX0-321" fmla="*/ 0 w 4390302"/>
              <a:gd name="connsiteY0-322" fmla="*/ 4800397 h 4800397"/>
              <a:gd name="connsiteX1-323" fmla="*/ 1084545 w 4390302"/>
              <a:gd name="connsiteY1-324" fmla="*/ 3710898 h 4800397"/>
              <a:gd name="connsiteX2-325" fmla="*/ 2143055 w 4390302"/>
              <a:gd name="connsiteY2-326" fmla="*/ 3082027 h 4800397"/>
              <a:gd name="connsiteX3-327" fmla="*/ 2356549 w 4390302"/>
              <a:gd name="connsiteY3-328" fmla="*/ 2524652 h 4800397"/>
              <a:gd name="connsiteX4-329" fmla="*/ 2903893 w 4390302"/>
              <a:gd name="connsiteY4-330" fmla="*/ 2169301 h 4800397"/>
              <a:gd name="connsiteX5-331" fmla="*/ 3316885 w 4390302"/>
              <a:gd name="connsiteY5-332" fmla="*/ 874774 h 4800397"/>
              <a:gd name="connsiteX6-333" fmla="*/ 3798079 w 4390302"/>
              <a:gd name="connsiteY6-334" fmla="*/ 871212 h 4800397"/>
              <a:gd name="connsiteX7-335" fmla="*/ 4390302 w 4390302"/>
              <a:gd name="connsiteY7-336" fmla="*/ 0 h 4800397"/>
              <a:gd name="connsiteX0-337" fmla="*/ 1213 w 3305757"/>
              <a:gd name="connsiteY0-338" fmla="*/ 4042415 h 4042415"/>
              <a:gd name="connsiteX1-339" fmla="*/ 0 w 3305757"/>
              <a:gd name="connsiteY1-340" fmla="*/ 3710898 h 4042415"/>
              <a:gd name="connsiteX2-341" fmla="*/ 1058510 w 3305757"/>
              <a:gd name="connsiteY2-342" fmla="*/ 3082027 h 4042415"/>
              <a:gd name="connsiteX3-343" fmla="*/ 1272004 w 3305757"/>
              <a:gd name="connsiteY3-344" fmla="*/ 2524652 h 4042415"/>
              <a:gd name="connsiteX4-345" fmla="*/ 1819348 w 3305757"/>
              <a:gd name="connsiteY4-346" fmla="*/ 2169301 h 4042415"/>
              <a:gd name="connsiteX5-347" fmla="*/ 2232340 w 3305757"/>
              <a:gd name="connsiteY5-348" fmla="*/ 874774 h 4042415"/>
              <a:gd name="connsiteX6-349" fmla="*/ 2713534 w 3305757"/>
              <a:gd name="connsiteY6-350" fmla="*/ 871212 h 4042415"/>
              <a:gd name="connsiteX7-351" fmla="*/ 3305757 w 3305757"/>
              <a:gd name="connsiteY7-352" fmla="*/ 0 h 4042415"/>
              <a:gd name="connsiteX0-353" fmla="*/ 1 w 3304545"/>
              <a:gd name="connsiteY0-354" fmla="*/ 4042415 h 4042415"/>
              <a:gd name="connsiteX1-355" fmla="*/ 336807 w 3304545"/>
              <a:gd name="connsiteY1-356" fmla="*/ 3485552 h 4042415"/>
              <a:gd name="connsiteX2-357" fmla="*/ 1057298 w 3304545"/>
              <a:gd name="connsiteY2-358" fmla="*/ 3082027 h 4042415"/>
              <a:gd name="connsiteX3-359" fmla="*/ 1270792 w 3304545"/>
              <a:gd name="connsiteY3-360" fmla="*/ 2524652 h 4042415"/>
              <a:gd name="connsiteX4-361" fmla="*/ 1818136 w 3304545"/>
              <a:gd name="connsiteY4-362" fmla="*/ 2169301 h 4042415"/>
              <a:gd name="connsiteX5-363" fmla="*/ 2231128 w 3304545"/>
              <a:gd name="connsiteY5-364" fmla="*/ 874774 h 4042415"/>
              <a:gd name="connsiteX6-365" fmla="*/ 2712322 w 3304545"/>
              <a:gd name="connsiteY6-366" fmla="*/ 871212 h 4042415"/>
              <a:gd name="connsiteX7-367" fmla="*/ 3304545 w 3304545"/>
              <a:gd name="connsiteY7-368" fmla="*/ 0 h 4042415"/>
              <a:gd name="connsiteX0-369" fmla="*/ 1 w 3304545"/>
              <a:gd name="connsiteY0-370" fmla="*/ 4042415 h 4042415"/>
              <a:gd name="connsiteX1-371" fmla="*/ 336807 w 3304545"/>
              <a:gd name="connsiteY1-372" fmla="*/ 3485552 h 4042415"/>
              <a:gd name="connsiteX2-373" fmla="*/ 1057298 w 3304545"/>
              <a:gd name="connsiteY2-374" fmla="*/ 3082027 h 4042415"/>
              <a:gd name="connsiteX3-375" fmla="*/ 1270792 w 3304545"/>
              <a:gd name="connsiteY3-376" fmla="*/ 2524652 h 4042415"/>
              <a:gd name="connsiteX4-377" fmla="*/ 1818136 w 3304545"/>
              <a:gd name="connsiteY4-378" fmla="*/ 2169301 h 4042415"/>
              <a:gd name="connsiteX5-379" fmla="*/ 2231128 w 3304545"/>
              <a:gd name="connsiteY5-380" fmla="*/ 874774 h 4042415"/>
              <a:gd name="connsiteX6-381" fmla="*/ 2927425 w 3304545"/>
              <a:gd name="connsiteY6-382" fmla="*/ 563922 h 4042415"/>
              <a:gd name="connsiteX7-383" fmla="*/ 3304545 w 3304545"/>
              <a:gd name="connsiteY7-384" fmla="*/ 0 h 4042415"/>
              <a:gd name="connsiteX0-385" fmla="*/ 1 w 3304545"/>
              <a:gd name="connsiteY0-386" fmla="*/ 4042415 h 4042415"/>
              <a:gd name="connsiteX1-387" fmla="*/ 613368 w 3304545"/>
              <a:gd name="connsiteY1-388" fmla="*/ 3680169 h 4042415"/>
              <a:gd name="connsiteX2-389" fmla="*/ 1057298 w 3304545"/>
              <a:gd name="connsiteY2-390" fmla="*/ 3082027 h 4042415"/>
              <a:gd name="connsiteX3-391" fmla="*/ 1270792 w 3304545"/>
              <a:gd name="connsiteY3-392" fmla="*/ 2524652 h 4042415"/>
              <a:gd name="connsiteX4-393" fmla="*/ 1818136 w 3304545"/>
              <a:gd name="connsiteY4-394" fmla="*/ 2169301 h 4042415"/>
              <a:gd name="connsiteX5-395" fmla="*/ 2231128 w 3304545"/>
              <a:gd name="connsiteY5-396" fmla="*/ 874774 h 4042415"/>
              <a:gd name="connsiteX6-397" fmla="*/ 2927425 w 3304545"/>
              <a:gd name="connsiteY6-398" fmla="*/ 563922 h 4042415"/>
              <a:gd name="connsiteX7-399" fmla="*/ 3304545 w 3304545"/>
              <a:gd name="connsiteY7-400" fmla="*/ 0 h 4042415"/>
              <a:gd name="connsiteX0-401" fmla="*/ 1 w 3304545"/>
              <a:gd name="connsiteY0-402" fmla="*/ 4042415 h 4042415"/>
              <a:gd name="connsiteX1-403" fmla="*/ 613368 w 3304545"/>
              <a:gd name="connsiteY1-404" fmla="*/ 3680169 h 4042415"/>
              <a:gd name="connsiteX2-405" fmla="*/ 1057298 w 3304545"/>
              <a:gd name="connsiteY2-406" fmla="*/ 3082027 h 4042415"/>
              <a:gd name="connsiteX3-407" fmla="*/ 1270792 w 3304545"/>
              <a:gd name="connsiteY3-408" fmla="*/ 2524652 h 4042415"/>
              <a:gd name="connsiteX4-409" fmla="*/ 1818136 w 3304545"/>
              <a:gd name="connsiteY4-410" fmla="*/ 2169301 h 4042415"/>
              <a:gd name="connsiteX5-411" fmla="*/ 2487203 w 3304545"/>
              <a:gd name="connsiteY5-412" fmla="*/ 956718 h 4042415"/>
              <a:gd name="connsiteX6-413" fmla="*/ 2927425 w 3304545"/>
              <a:gd name="connsiteY6-414" fmla="*/ 563922 h 4042415"/>
              <a:gd name="connsiteX7-415" fmla="*/ 3304545 w 3304545"/>
              <a:gd name="connsiteY7-416" fmla="*/ 0 h 404241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3304545" h="4042415">
                <a:moveTo>
                  <a:pt x="1" y="4042415"/>
                </a:moveTo>
                <a:cubicBezTo>
                  <a:pt x="-403" y="3931909"/>
                  <a:pt x="613772" y="3790675"/>
                  <a:pt x="613368" y="3680169"/>
                </a:cubicBezTo>
                <a:lnTo>
                  <a:pt x="1057298" y="3082027"/>
                </a:lnTo>
                <a:lnTo>
                  <a:pt x="1270792" y="2524652"/>
                </a:lnTo>
                <a:lnTo>
                  <a:pt x="1818136" y="2169301"/>
                </a:lnTo>
                <a:lnTo>
                  <a:pt x="2487203" y="956718"/>
                </a:lnTo>
                <a:lnTo>
                  <a:pt x="2927425" y="563922"/>
                </a:lnTo>
                <a:lnTo>
                  <a:pt x="3304545" y="0"/>
                </a:lnTo>
              </a:path>
            </a:pathLst>
          </a:custGeom>
          <a:noFill/>
          <a:ln w="25400" cap="rnd">
            <a:solidFill>
              <a:srgbClr val="532DB9"/>
            </a:solidFill>
            <a:prstDash val="solid"/>
            <a:round/>
            <a:tailEnd type="arrow"/>
          </a:ln>
        </p:spPr>
        <p:txBody>
          <a:bodyPr rtlCol="0" anchor="ctr"/>
          <a:lstStyle/>
          <a:p>
            <a:endParaRPr lang="en-ID">
              <a:cs typeface="+mn-ea"/>
              <a:sym typeface="+mn-lt"/>
            </a:endParaRPr>
          </a:p>
        </p:txBody>
      </p:sp>
      <p:sp>
        <p:nvSpPr>
          <p:cNvPr id="5" name="Oval 247"/>
          <p:cNvSpPr/>
          <p:nvPr/>
        </p:nvSpPr>
        <p:spPr>
          <a:xfrm flipH="1">
            <a:off x="4139049" y="1854018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6" name="Oval 261"/>
          <p:cNvSpPr/>
          <p:nvPr/>
        </p:nvSpPr>
        <p:spPr>
          <a:xfrm flipH="1">
            <a:off x="5033359" y="3291295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Oval 262"/>
          <p:cNvSpPr/>
          <p:nvPr/>
        </p:nvSpPr>
        <p:spPr>
          <a:xfrm flipH="1">
            <a:off x="6041548" y="4557031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-45635" y="1259039"/>
            <a:ext cx="5381322" cy="5381322"/>
          </a:xfrm>
          <a:prstGeom prst="rect">
            <a:avLst/>
          </a:prstGeom>
        </p:spPr>
      </p:pic>
      <p:sp>
        <p:nvSpPr>
          <p:cNvPr id="15" name="Oval 262"/>
          <p:cNvSpPr/>
          <p:nvPr/>
        </p:nvSpPr>
        <p:spPr>
          <a:xfrm flipH="1">
            <a:off x="7265355" y="5627064"/>
            <a:ext cx="303394" cy="303395"/>
          </a:xfrm>
          <a:prstGeom prst="ellipse">
            <a:avLst/>
          </a:prstGeom>
          <a:solidFill>
            <a:srgbClr val="264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55000" lnSpcReduction="20000"/>
          </a:bodyPr>
          <a:lstStyle/>
          <a:p>
            <a:pPr algn="ctr"/>
            <a:endParaRPr lang="en-ID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 rot="5400000">
            <a:off x="2203411" y="992930"/>
            <a:ext cx="177476" cy="1766070"/>
            <a:chOff x="508216" y="2820579"/>
            <a:chExt cx="196770" cy="2583143"/>
          </a:xfrm>
          <a:solidFill>
            <a:srgbClr val="264CDF"/>
          </a:solidFill>
        </p:grpSpPr>
        <p:sp>
          <p:nvSpPr>
            <p:cNvPr id="32" name="椭圆 31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264CD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Synergistically utilize technically sound portals with frictionless chains. Dramatically customize…"/>
          <p:cNvSpPr txBox="1"/>
          <p:nvPr/>
        </p:nvSpPr>
        <p:spPr>
          <a:xfrm>
            <a:off x="981856" y="503377"/>
            <a:ext cx="2498304" cy="1218923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lang="zh-CN" altLang="en-US" sz="6000" kern="0" dirty="0">
                <a:solidFill>
                  <a:srgbClr val="264CDF"/>
                </a:solidFill>
                <a:cs typeface="+mn-ea"/>
                <a:sym typeface="+mn-lt"/>
              </a:rPr>
              <a:t>目录</a:t>
            </a:r>
            <a:endParaRPr lang="en-US" altLang="zh-CN" sz="6000" kern="0" dirty="0">
              <a:solidFill>
                <a:srgbClr val="264CDF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04403" y="1584094"/>
            <a:ext cx="3909110" cy="739934"/>
            <a:chOff x="963832" y="1906354"/>
            <a:chExt cx="4126328" cy="781050"/>
          </a:xfrm>
        </p:grpSpPr>
        <p:sp>
          <p:nvSpPr>
            <p:cNvPr id="17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一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870379" y="2120554"/>
              <a:ext cx="286492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什么是角色意识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032337" y="2748348"/>
            <a:ext cx="3909110" cy="739934"/>
            <a:chOff x="963832" y="1906354"/>
            <a:chExt cx="4126328" cy="781050"/>
          </a:xfrm>
        </p:grpSpPr>
        <p:sp>
          <p:nvSpPr>
            <p:cNvPr id="22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4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二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154079" y="2118028"/>
              <a:ext cx="2140766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秘书的角色定位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700975" y="3936424"/>
            <a:ext cx="3909110" cy="739934"/>
            <a:chOff x="963832" y="1906354"/>
            <a:chExt cx="4126328" cy="781050"/>
          </a:xfrm>
        </p:grpSpPr>
        <p:sp>
          <p:nvSpPr>
            <p:cNvPr id="27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三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905993" y="2120554"/>
              <a:ext cx="2663055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秘书角色意识的内容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800484" y="5109493"/>
            <a:ext cx="3909110" cy="739934"/>
            <a:chOff x="963832" y="1906354"/>
            <a:chExt cx="4126328" cy="781050"/>
          </a:xfrm>
        </p:grpSpPr>
        <p:sp>
          <p:nvSpPr>
            <p:cNvPr id="44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5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6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四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823589" y="2120554"/>
              <a:ext cx="2940866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情绪管理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/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/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0" y="246183"/>
            <a:ext cx="3909110" cy="739934"/>
            <a:chOff x="963832" y="1906354"/>
            <a:chExt cx="4126328" cy="781050"/>
          </a:xfrm>
        </p:grpSpPr>
        <p:sp>
          <p:nvSpPr>
            <p:cNvPr id="16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一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70379" y="2120554"/>
              <a:ext cx="286492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什么是角色意识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1520792" y="2107933"/>
            <a:ext cx="8720488" cy="1689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264CDF"/>
                </a:solidFill>
              </a:rPr>
              <a:t>角色意识</a:t>
            </a:r>
            <a:r>
              <a:rPr lang="zh-CN" altLang="en-US" sz="2400" dirty="0"/>
              <a:t>是指一个人在社会群体中对</a:t>
            </a:r>
            <a:r>
              <a:rPr lang="zh-CN" altLang="en-US" sz="2400" dirty="0">
                <a:solidFill>
                  <a:srgbClr val="264CDF"/>
                </a:solidFill>
              </a:rPr>
              <a:t>自己所处的地位</a:t>
            </a:r>
            <a:r>
              <a:rPr lang="zh-CN" altLang="en-US" sz="2400" dirty="0"/>
              <a:t>以及由地位所规定的</a:t>
            </a:r>
            <a:r>
              <a:rPr lang="zh-CN" altLang="en-US" sz="2400" dirty="0">
                <a:solidFill>
                  <a:srgbClr val="264CDF"/>
                </a:solidFill>
              </a:rPr>
              <a:t>社会职责</a:t>
            </a:r>
            <a:r>
              <a:rPr lang="zh-CN" altLang="en-US" sz="2400" dirty="0"/>
              <a:t>的</a:t>
            </a:r>
            <a:r>
              <a:rPr lang="zh-CN" altLang="en-US" sz="2400" dirty="0">
                <a:solidFill>
                  <a:srgbClr val="264CDF"/>
                </a:solidFill>
              </a:rPr>
              <a:t>感知与认识</a:t>
            </a:r>
            <a:r>
              <a:rPr lang="zh-CN" altLang="en-US" sz="2400" dirty="0"/>
              <a:t>、并按照社会期望</a:t>
            </a:r>
            <a:r>
              <a:rPr lang="zh-CN" altLang="en-US" sz="2400" dirty="0">
                <a:solidFill>
                  <a:srgbClr val="264CDF"/>
                </a:solidFill>
              </a:rPr>
              <a:t>调整自己的行为</a:t>
            </a:r>
            <a:r>
              <a:rPr lang="zh-CN" altLang="en-US" sz="2400" dirty="0"/>
              <a:t>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20791" y="3817595"/>
            <a:ext cx="8720487" cy="1135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264CDF"/>
                </a:solidFill>
              </a:rPr>
              <a:t>秘书的角色意识</a:t>
            </a:r>
            <a:r>
              <a:rPr lang="zh-CN" altLang="en-US" sz="2400" dirty="0"/>
              <a:t>是指秘书对所担任角色的社会地位及由地位所规定的职责的</a:t>
            </a:r>
            <a:r>
              <a:rPr lang="zh-CN" altLang="en-US" sz="2400" dirty="0">
                <a:solidFill>
                  <a:srgbClr val="264CDF"/>
                </a:solidFill>
              </a:rPr>
              <a:t>知觉、理解和体验</a:t>
            </a:r>
            <a:r>
              <a:rPr lang="zh-CN" altLang="en-US" sz="2400" dirty="0"/>
              <a:t>。</a:t>
            </a:r>
          </a:p>
        </p:txBody>
      </p:sp>
      <p:pic>
        <p:nvPicPr>
          <p:cNvPr id="3" name="图形 2" descr="集体讨论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914021" y="4730469"/>
            <a:ext cx="1733165" cy="17331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/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/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0" y="246183"/>
            <a:ext cx="3909110" cy="739934"/>
            <a:chOff x="963832" y="1906354"/>
            <a:chExt cx="4126328" cy="781050"/>
          </a:xfrm>
        </p:grpSpPr>
        <p:sp>
          <p:nvSpPr>
            <p:cNvPr id="16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一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70379" y="2120554"/>
              <a:ext cx="286492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什么是角色意识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793789" y="1803639"/>
            <a:ext cx="4959576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/>
              <a:t>形成鲜明强烈的角色意识</a:t>
            </a:r>
          </a:p>
        </p:txBody>
      </p:sp>
      <p:sp>
        <p:nvSpPr>
          <p:cNvPr id="2" name="箭头: 下 1"/>
          <p:cNvSpPr/>
          <p:nvPr/>
        </p:nvSpPr>
        <p:spPr>
          <a:xfrm>
            <a:off x="5028834" y="2684748"/>
            <a:ext cx="356135" cy="581057"/>
          </a:xfrm>
          <a:prstGeom prst="downArrow">
            <a:avLst/>
          </a:prstGeom>
          <a:solidFill>
            <a:srgbClr val="264CD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60966" y="3235964"/>
            <a:ext cx="509176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/>
              <a:t>干好工作并发挥主观能动性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674316" y="2679936"/>
            <a:ext cx="843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基础</a:t>
            </a:r>
          </a:p>
        </p:txBody>
      </p:sp>
      <p:pic>
        <p:nvPicPr>
          <p:cNvPr id="6" name="http://photo-static-api.fotomore.com/creative/vcg/400/new/VCG41N896251384.jpg" descr="&amp;pky290_sjzg_VCG41N896251384&amp;2&amp;src_toppic_inpsrchzd1&amp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880" y="3764915"/>
            <a:ext cx="3423285" cy="27393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 bldLvl="0" animBg="1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/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/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0" y="246183"/>
            <a:ext cx="3909110" cy="739934"/>
            <a:chOff x="963832" y="1906354"/>
            <a:chExt cx="4126328" cy="781050"/>
          </a:xfrm>
        </p:grpSpPr>
        <p:sp>
          <p:nvSpPr>
            <p:cNvPr id="16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一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70379" y="2120554"/>
              <a:ext cx="286492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什么是角色意识</a:t>
              </a:r>
            </a:p>
          </p:txBody>
        </p:sp>
      </p:grpSp>
      <p:graphicFrame>
        <p:nvGraphicFramePr>
          <p:cNvPr id="2" name="图示 1"/>
          <p:cNvGraphicFramePr/>
          <p:nvPr/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D6BBF0A-4A69-4A32-B495-5DEAE3394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graphicEl>
                                              <a:dgm id="{8D6BBF0A-4A69-4A32-B495-5DEAE3394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graphicEl>
                                              <a:dgm id="{8D6BBF0A-4A69-4A32-B495-5DEAE3394E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F182ACF-F96E-4B95-8EAD-ADD928C7FD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graphicEl>
                                              <a:dgm id="{6F182ACF-F96E-4B95-8EAD-ADD928C7FD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graphicEl>
                                              <a:dgm id="{6F182ACF-F96E-4B95-8EAD-ADD928C7FD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F1D9071-F736-4D0B-A411-3AAE4826FD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graphicEl>
                                              <a:dgm id="{4F1D9071-F736-4D0B-A411-3AAE4826FD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graphicEl>
                                              <a:dgm id="{4F1D9071-F736-4D0B-A411-3AAE4826FD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3E4DA4C-4AA1-48D5-8557-954EB3CC5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graphicEl>
                                              <a:dgm id="{33E4DA4C-4AA1-48D5-8557-954EB3CC5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graphicEl>
                                              <a:dgm id="{33E4DA4C-4AA1-48D5-8557-954EB3CC588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24FA8CE-7E72-4791-8AC2-1A498ADF27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>
                                            <p:graphicEl>
                                              <a:dgm id="{024FA8CE-7E72-4791-8AC2-1A498ADF27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>
                                            <p:graphicEl>
                                              <a:dgm id="{024FA8CE-7E72-4791-8AC2-1A498ADF27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40B89BD-7B9F-48B8-A592-17D3C9E1C4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>
                                            <p:graphicEl>
                                              <a:dgm id="{140B89BD-7B9F-48B8-A592-17D3C9E1C4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>
                                            <p:graphicEl>
                                              <a:dgm id="{140B89BD-7B9F-48B8-A592-17D3C9E1C4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56A9410-BD9A-4967-B853-CC31AC9FF7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156A9410-BD9A-4967-B853-CC31AC9FF7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graphicEl>
                                              <a:dgm id="{156A9410-BD9A-4967-B853-CC31AC9FF71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/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/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0" y="246183"/>
            <a:ext cx="3909110" cy="739934"/>
            <a:chOff x="963832" y="1906354"/>
            <a:chExt cx="4126328" cy="781050"/>
          </a:xfrm>
        </p:grpSpPr>
        <p:sp>
          <p:nvSpPr>
            <p:cNvPr id="16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二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70379" y="2120554"/>
              <a:ext cx="286492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秘书的角色定位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77937" y="1294974"/>
            <a:ext cx="8720488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264CDF"/>
                </a:solidFill>
              </a:rPr>
              <a:t>角色定位</a:t>
            </a:r>
            <a:r>
              <a:rPr lang="zh-CN" altLang="en-US" sz="2400" dirty="0"/>
              <a:t>包括两个过程：一是</a:t>
            </a:r>
            <a:r>
              <a:rPr lang="zh-CN" altLang="en-US" sz="2400" b="1" dirty="0">
                <a:solidFill>
                  <a:srgbClr val="264CDF"/>
                </a:solidFill>
              </a:rPr>
              <a:t>角色知觉</a:t>
            </a:r>
            <a:r>
              <a:rPr lang="zh-CN" altLang="en-US" sz="2400" dirty="0"/>
              <a:t>，二是</a:t>
            </a:r>
            <a:r>
              <a:rPr lang="zh-CN" altLang="en-US" sz="2400" b="1" dirty="0">
                <a:solidFill>
                  <a:srgbClr val="264CDF"/>
                </a:solidFill>
              </a:rPr>
              <a:t>角色扮演</a:t>
            </a:r>
            <a:r>
              <a:rPr lang="zh-CN" altLang="en-US" sz="2400" dirty="0"/>
              <a:t>。</a:t>
            </a:r>
          </a:p>
        </p:txBody>
      </p:sp>
      <p:sp>
        <p:nvSpPr>
          <p:cNvPr id="4" name="卷形: 水平 3"/>
          <p:cNvSpPr/>
          <p:nvPr/>
        </p:nvSpPr>
        <p:spPr>
          <a:xfrm>
            <a:off x="1026953" y="2431558"/>
            <a:ext cx="3928827" cy="3493230"/>
          </a:xfrm>
          <a:prstGeom prst="horizontalScroll">
            <a:avLst/>
          </a:prstGeom>
          <a:noFill/>
          <a:ln w="28575">
            <a:solidFill>
              <a:srgbClr val="0070C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卷形: 水平 21"/>
          <p:cNvSpPr/>
          <p:nvPr/>
        </p:nvSpPr>
        <p:spPr>
          <a:xfrm>
            <a:off x="6194115" y="2431558"/>
            <a:ext cx="3928827" cy="3493230"/>
          </a:xfrm>
          <a:prstGeom prst="horizontalScroll">
            <a:avLst/>
          </a:prstGeom>
          <a:noFill/>
          <a:ln w="28575">
            <a:solidFill>
              <a:srgbClr val="0070C0"/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568918" y="3056648"/>
            <a:ext cx="3253889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264CDF"/>
                </a:solidFill>
              </a:rPr>
              <a:t>角色知觉</a:t>
            </a:r>
            <a:r>
              <a:rPr lang="zh-CN" altLang="en-US" sz="2400" dirty="0"/>
              <a:t>的方式包括对角色进行</a:t>
            </a:r>
            <a:r>
              <a:rPr lang="zh-CN" altLang="en-US" sz="2400" dirty="0">
                <a:solidFill>
                  <a:srgbClr val="264CDF"/>
                </a:solidFill>
              </a:rPr>
              <a:t>觉察、分析、确认、情绪体验</a:t>
            </a:r>
            <a:r>
              <a:rPr lang="zh-CN" altLang="en-US" sz="2400" dirty="0"/>
              <a:t>以及</a:t>
            </a:r>
            <a:r>
              <a:rPr lang="zh-CN" altLang="en-US" sz="2400" dirty="0">
                <a:solidFill>
                  <a:srgbClr val="264CDF"/>
                </a:solidFill>
              </a:rPr>
              <a:t>认识行为方式</a:t>
            </a:r>
            <a:r>
              <a:rPr lang="zh-CN" altLang="en-US" sz="2400" dirty="0"/>
              <a:t>等。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77966" y="3056648"/>
            <a:ext cx="3155323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b="1" dirty="0">
                <a:solidFill>
                  <a:srgbClr val="264CDF"/>
                </a:solidFill>
              </a:rPr>
              <a:t>角色扮演</a:t>
            </a:r>
            <a:r>
              <a:rPr lang="zh-CN" altLang="en-US" sz="2400" dirty="0"/>
              <a:t>包括扮演角色的</a:t>
            </a:r>
            <a:r>
              <a:rPr lang="zh-CN" altLang="en-US" sz="2400" dirty="0">
                <a:solidFill>
                  <a:srgbClr val="264CDF"/>
                </a:solidFill>
              </a:rPr>
              <a:t>清晰度、扮演者的个性特点、角色期待、角色规范</a:t>
            </a:r>
            <a:r>
              <a:rPr lang="zh-CN" altLang="en-US" sz="2400" dirty="0"/>
              <a:t>等。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 animBg="1"/>
      <p:bldP spid="22" grpId="0" animBg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/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/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0" y="246183"/>
            <a:ext cx="3909110" cy="739934"/>
            <a:chOff x="963832" y="1906354"/>
            <a:chExt cx="4126328" cy="781050"/>
          </a:xfrm>
        </p:grpSpPr>
        <p:sp>
          <p:nvSpPr>
            <p:cNvPr id="16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二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70379" y="2120554"/>
              <a:ext cx="286492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秘书的角色定位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77937" y="1210373"/>
            <a:ext cx="8720488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dirty="0">
                <a:solidFill>
                  <a:srgbClr val="264CDF"/>
                </a:solidFill>
              </a:rPr>
              <a:t>具体来说</a:t>
            </a:r>
            <a:r>
              <a:rPr lang="zh-CN" altLang="en-US" sz="2000" dirty="0"/>
              <a:t>，我们可以将秘书的角色定位分为</a:t>
            </a:r>
            <a:r>
              <a:rPr lang="zh-CN" altLang="en-US" sz="2000" dirty="0">
                <a:solidFill>
                  <a:srgbClr val="264CDF"/>
                </a:solidFill>
              </a:rPr>
              <a:t>五个步骤</a:t>
            </a:r>
            <a:r>
              <a:rPr lang="zh-CN" altLang="en-US" sz="2000" dirty="0"/>
              <a:t>：</a:t>
            </a:r>
          </a:p>
        </p:txBody>
      </p:sp>
      <p:graphicFrame>
        <p:nvGraphicFramePr>
          <p:cNvPr id="4" name="图示 3"/>
          <p:cNvGraphicFramePr/>
          <p:nvPr/>
        </p:nvGraphicFramePr>
        <p:xfrm>
          <a:off x="1116153" y="1971804"/>
          <a:ext cx="9455156" cy="36758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E6B97C43-01B8-462B-8A8C-298A969213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E6B97C43-01B8-462B-8A8C-298A969213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E6B97C43-01B8-462B-8A8C-298A969213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15AF66A-520A-47C8-B208-541FFF6113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415AF66A-520A-47C8-B208-541FFF6113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graphicEl>
                                              <a:dgm id="{415AF66A-520A-47C8-B208-541FFF6113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D85E7C5-3584-427D-A246-3770E90B49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graphicEl>
                                              <a:dgm id="{BD85E7C5-3584-427D-A246-3770E90B49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BD85E7C5-3584-427D-A246-3770E90B49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B89F958-A172-49F1-8BC4-2067A3734D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graphicEl>
                                              <a:dgm id="{FB89F958-A172-49F1-8BC4-2067A3734D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graphicEl>
                                              <a:dgm id="{FB89F958-A172-49F1-8BC4-2067A3734D7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A3CC338-A1D7-48F3-AB5B-30EB490242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graphicEl>
                                              <a:dgm id="{AA3CC338-A1D7-48F3-AB5B-30EB490242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graphicEl>
                                              <a:dgm id="{AA3CC338-A1D7-48F3-AB5B-30EB490242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E455B89-8CDC-4764-A889-C42C41B180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graphicEl>
                                              <a:dgm id="{0E455B89-8CDC-4764-A889-C42C41B180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graphicEl>
                                              <a:dgm id="{0E455B89-8CDC-4764-A889-C42C41B180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4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/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/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0" y="246183"/>
            <a:ext cx="3909110" cy="739934"/>
            <a:chOff x="963832" y="1906354"/>
            <a:chExt cx="4126328" cy="781050"/>
          </a:xfrm>
        </p:grpSpPr>
        <p:sp>
          <p:nvSpPr>
            <p:cNvPr id="16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二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70379" y="2120554"/>
              <a:ext cx="286492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秘书的角色定位</a:t>
              </a:r>
            </a:p>
          </p:txBody>
        </p:sp>
      </p:grpSp>
      <p:graphicFrame>
        <p:nvGraphicFramePr>
          <p:cNvPr id="3" name="图示 2"/>
          <p:cNvGraphicFramePr/>
          <p:nvPr/>
        </p:nvGraphicFramePr>
        <p:xfrm>
          <a:off x="355600" y="1471295"/>
          <a:ext cx="10678795" cy="1895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8523716" y="1687653"/>
            <a:ext cx="11167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zh-CN" altLang="en-US" sz="8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</a:t>
            </a:r>
            <a:endParaRPr lang="zh-CN" altLang="en-US" sz="8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70564" y="3188193"/>
            <a:ext cx="3310704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</a:rPr>
              <a:t>及时进行纠正！</a:t>
            </a:r>
          </a:p>
        </p:txBody>
      </p:sp>
      <p:cxnSp>
        <p:nvCxnSpPr>
          <p:cNvPr id="13" name="连接符: 曲线 12"/>
          <p:cNvCxnSpPr/>
          <p:nvPr/>
        </p:nvCxnSpPr>
        <p:spPr>
          <a:xfrm rot="10800000" flipV="1">
            <a:off x="6720594" y="3621980"/>
            <a:ext cx="1299581" cy="565513"/>
          </a:xfrm>
          <a:prstGeom prst="curvedConnector3">
            <a:avLst/>
          </a:prstGeom>
          <a:ln w="44450" cmpd="thickThin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2807418" y="3904736"/>
            <a:ext cx="3009926" cy="2243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264CDF"/>
                </a:solidFill>
              </a:rPr>
              <a:t>处理好</a:t>
            </a:r>
            <a:endParaRPr lang="en-US" altLang="zh-CN" sz="2400" b="1" dirty="0">
              <a:solidFill>
                <a:srgbClr val="264CDF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/>
              <a:t>主与补的关系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到位与越位的关系</a:t>
            </a:r>
            <a:endParaRPr lang="en-US" altLang="zh-CN" sz="2400" dirty="0"/>
          </a:p>
          <a:p>
            <a:pPr>
              <a:lnSpc>
                <a:spcPct val="150000"/>
              </a:lnSpc>
            </a:pPr>
            <a:r>
              <a:rPr lang="zh-CN" altLang="en-US" sz="2400" dirty="0"/>
              <a:t>被动与主动的关系</a:t>
            </a:r>
          </a:p>
        </p:txBody>
      </p:sp>
      <p:sp>
        <p:nvSpPr>
          <p:cNvPr id="20" name="矩形: 圆角 19"/>
          <p:cNvSpPr/>
          <p:nvPr/>
        </p:nvSpPr>
        <p:spPr>
          <a:xfrm>
            <a:off x="1739348" y="3835739"/>
            <a:ext cx="4641737" cy="2475609"/>
          </a:xfrm>
          <a:prstGeom prst="roundRect">
            <a:avLst/>
          </a:prstGeom>
          <a:noFill/>
          <a:ln>
            <a:solidFill>
              <a:srgbClr val="264CDF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http://photo-static-api.fotomore.com/creative/vcg/400/new/VCG41N1306314278.jpg" descr="&amp;pky380_sjzg_VCG41N1306314278&amp;2&amp;src_toppic_inpsrchzd1&amp;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46210" y="3803015"/>
            <a:ext cx="2961640" cy="29616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0D666ED2-7600-4BF2-8ACB-59EE584D83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graphicEl>
                                              <a:dgm id="{0D666ED2-7600-4BF2-8ACB-59EE584D83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graphicEl>
                                              <a:dgm id="{0D666ED2-7600-4BF2-8ACB-59EE584D83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55D9504-6842-4F0B-8C06-DDE5421624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graphicEl>
                                              <a:dgm id="{955D9504-6842-4F0B-8C06-DDE5421624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graphicEl>
                                              <a:dgm id="{955D9504-6842-4F0B-8C06-DDE5421624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48E2136-A5DF-4BF5-ABE1-08DC7BDC5E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graphicEl>
                                              <a:dgm id="{F48E2136-A5DF-4BF5-ABE1-08DC7BDC5E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graphicEl>
                                              <a:dgm id="{F48E2136-A5DF-4BF5-ABE1-08DC7BDC5EE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Sub>
          <a:bldDgm bld="one"/>
        </p:bldSub>
      </p:bldGraphic>
      <p:bldP spid="24" grpId="0"/>
      <p:bldP spid="8" grpId="0"/>
      <p:bldP spid="14" grpId="0" build="p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Google Shape;578;p23"/>
          <p:cNvSpPr/>
          <p:nvPr/>
        </p:nvSpPr>
        <p:spPr>
          <a:xfrm>
            <a:off x="7510146" y="4558717"/>
            <a:ext cx="243033" cy="101552"/>
          </a:xfrm>
          <a:custGeom>
            <a:avLst/>
            <a:gdLst/>
            <a:ahLst/>
            <a:cxnLst/>
            <a:rect l="l" t="t" r="r" b="b"/>
            <a:pathLst>
              <a:path w="706" h="295" extrusionOk="0">
                <a:moveTo>
                  <a:pt x="353" y="0"/>
                </a:moveTo>
                <a:cubicBezTo>
                  <a:pt x="231" y="0"/>
                  <a:pt x="118" y="49"/>
                  <a:pt x="35" y="142"/>
                </a:cubicBezTo>
                <a:cubicBezTo>
                  <a:pt x="1" y="177"/>
                  <a:pt x="6" y="235"/>
                  <a:pt x="40" y="270"/>
                </a:cubicBezTo>
                <a:cubicBezTo>
                  <a:pt x="58" y="286"/>
                  <a:pt x="81" y="293"/>
                  <a:pt x="103" y="293"/>
                </a:cubicBezTo>
                <a:cubicBezTo>
                  <a:pt x="128" y="293"/>
                  <a:pt x="154" y="283"/>
                  <a:pt x="172" y="265"/>
                </a:cubicBezTo>
                <a:cubicBezTo>
                  <a:pt x="216" y="211"/>
                  <a:pt x="285" y="181"/>
                  <a:pt x="353" y="181"/>
                </a:cubicBezTo>
                <a:cubicBezTo>
                  <a:pt x="422" y="181"/>
                  <a:pt x="490" y="211"/>
                  <a:pt x="535" y="265"/>
                </a:cubicBezTo>
                <a:cubicBezTo>
                  <a:pt x="554" y="284"/>
                  <a:pt x="579" y="294"/>
                  <a:pt x="603" y="294"/>
                </a:cubicBezTo>
                <a:cubicBezTo>
                  <a:pt x="623" y="294"/>
                  <a:pt x="647" y="284"/>
                  <a:pt x="662" y="270"/>
                </a:cubicBezTo>
                <a:cubicBezTo>
                  <a:pt x="701" y="235"/>
                  <a:pt x="706" y="177"/>
                  <a:pt x="672" y="142"/>
                </a:cubicBezTo>
                <a:cubicBezTo>
                  <a:pt x="588" y="49"/>
                  <a:pt x="476" y="0"/>
                  <a:pt x="3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79" name="Google Shape;579;p23"/>
          <p:cNvSpPr/>
          <p:nvPr/>
        </p:nvSpPr>
        <p:spPr>
          <a:xfrm>
            <a:off x="7440954" y="4452346"/>
            <a:ext cx="381417" cy="128747"/>
          </a:xfrm>
          <a:custGeom>
            <a:avLst/>
            <a:gdLst/>
            <a:ahLst/>
            <a:cxnLst/>
            <a:rect l="l" t="t" r="r" b="b"/>
            <a:pathLst>
              <a:path w="1108" h="374" extrusionOk="0">
                <a:moveTo>
                  <a:pt x="554" y="1"/>
                </a:moveTo>
                <a:cubicBezTo>
                  <a:pt x="358" y="1"/>
                  <a:pt x="172" y="79"/>
                  <a:pt x="35" y="216"/>
                </a:cubicBezTo>
                <a:cubicBezTo>
                  <a:pt x="1" y="250"/>
                  <a:pt x="1" y="309"/>
                  <a:pt x="35" y="344"/>
                </a:cubicBezTo>
                <a:cubicBezTo>
                  <a:pt x="53" y="364"/>
                  <a:pt x="77" y="374"/>
                  <a:pt x="102" y="374"/>
                </a:cubicBezTo>
                <a:cubicBezTo>
                  <a:pt x="125" y="374"/>
                  <a:pt x="149" y="365"/>
                  <a:pt x="167" y="348"/>
                </a:cubicBezTo>
                <a:cubicBezTo>
                  <a:pt x="270" y="241"/>
                  <a:pt x="407" y="187"/>
                  <a:pt x="554" y="187"/>
                </a:cubicBezTo>
                <a:cubicBezTo>
                  <a:pt x="701" y="187"/>
                  <a:pt x="838" y="246"/>
                  <a:pt x="941" y="348"/>
                </a:cubicBezTo>
                <a:cubicBezTo>
                  <a:pt x="961" y="363"/>
                  <a:pt x="985" y="373"/>
                  <a:pt x="1005" y="373"/>
                </a:cubicBezTo>
                <a:cubicBezTo>
                  <a:pt x="1029" y="373"/>
                  <a:pt x="1054" y="363"/>
                  <a:pt x="1073" y="348"/>
                </a:cubicBezTo>
                <a:cubicBezTo>
                  <a:pt x="1108" y="309"/>
                  <a:pt x="1108" y="250"/>
                  <a:pt x="1073" y="216"/>
                </a:cubicBezTo>
                <a:cubicBezTo>
                  <a:pt x="931" y="79"/>
                  <a:pt x="750" y="1"/>
                  <a:pt x="554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0" name="Google Shape;580;p23"/>
          <p:cNvSpPr/>
          <p:nvPr/>
        </p:nvSpPr>
        <p:spPr>
          <a:xfrm>
            <a:off x="7370385" y="4348042"/>
            <a:ext cx="522900" cy="153877"/>
          </a:xfrm>
          <a:custGeom>
            <a:avLst/>
            <a:gdLst/>
            <a:ahLst/>
            <a:cxnLst/>
            <a:rect l="l" t="t" r="r" b="b"/>
            <a:pathLst>
              <a:path w="1519" h="447" extrusionOk="0">
                <a:moveTo>
                  <a:pt x="759" y="0"/>
                </a:moveTo>
                <a:cubicBezTo>
                  <a:pt x="490" y="0"/>
                  <a:pt x="230" y="103"/>
                  <a:pt x="39" y="289"/>
                </a:cubicBezTo>
                <a:cubicBezTo>
                  <a:pt x="0" y="323"/>
                  <a:pt x="0" y="382"/>
                  <a:pt x="35" y="416"/>
                </a:cubicBezTo>
                <a:cubicBezTo>
                  <a:pt x="52" y="437"/>
                  <a:pt x="77" y="446"/>
                  <a:pt x="101" y="446"/>
                </a:cubicBezTo>
                <a:cubicBezTo>
                  <a:pt x="124" y="446"/>
                  <a:pt x="148" y="438"/>
                  <a:pt x="167" y="421"/>
                </a:cubicBezTo>
                <a:cubicBezTo>
                  <a:pt x="323" y="269"/>
                  <a:pt x="534" y="181"/>
                  <a:pt x="759" y="181"/>
                </a:cubicBezTo>
                <a:cubicBezTo>
                  <a:pt x="980" y="181"/>
                  <a:pt x="1190" y="269"/>
                  <a:pt x="1352" y="421"/>
                </a:cubicBezTo>
                <a:cubicBezTo>
                  <a:pt x="1372" y="441"/>
                  <a:pt x="1391" y="446"/>
                  <a:pt x="1416" y="446"/>
                </a:cubicBezTo>
                <a:cubicBezTo>
                  <a:pt x="1440" y="446"/>
                  <a:pt x="1465" y="436"/>
                  <a:pt x="1484" y="416"/>
                </a:cubicBezTo>
                <a:cubicBezTo>
                  <a:pt x="1518" y="382"/>
                  <a:pt x="1514" y="323"/>
                  <a:pt x="1479" y="289"/>
                </a:cubicBezTo>
                <a:cubicBezTo>
                  <a:pt x="1283" y="103"/>
                  <a:pt x="1029" y="0"/>
                  <a:pt x="759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81" name="Google Shape;581;p23"/>
          <p:cNvSpPr/>
          <p:nvPr/>
        </p:nvSpPr>
        <p:spPr>
          <a:xfrm>
            <a:off x="7592765" y="4668186"/>
            <a:ext cx="77799" cy="76077"/>
          </a:xfrm>
          <a:custGeom>
            <a:avLst/>
            <a:gdLst/>
            <a:ahLst/>
            <a:cxnLst/>
            <a:rect l="l" t="t" r="r" b="b"/>
            <a:pathLst>
              <a:path w="226" h="221" extrusionOk="0">
                <a:moveTo>
                  <a:pt x="113" y="1"/>
                </a:moveTo>
                <a:cubicBezTo>
                  <a:pt x="50" y="1"/>
                  <a:pt x="1" y="50"/>
                  <a:pt x="1" y="108"/>
                </a:cubicBezTo>
                <a:cubicBezTo>
                  <a:pt x="1" y="172"/>
                  <a:pt x="50" y="221"/>
                  <a:pt x="113" y="221"/>
                </a:cubicBezTo>
                <a:cubicBezTo>
                  <a:pt x="172" y="221"/>
                  <a:pt x="226" y="172"/>
                  <a:pt x="226" y="108"/>
                </a:cubicBezTo>
                <a:cubicBezTo>
                  <a:pt x="226" y="50"/>
                  <a:pt x="172" y="1"/>
                  <a:pt x="113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sz="1865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5" name="Google Shape;13;p2"/>
          <p:cNvGrpSpPr/>
          <p:nvPr/>
        </p:nvGrpSpPr>
        <p:grpSpPr>
          <a:xfrm rot="4556933">
            <a:off x="-1197543" y="4840646"/>
            <a:ext cx="3573329" cy="3120377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6" name="Google Shape;14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Google Shape;15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8" name="Google Shape;16;p2"/>
          <p:cNvGrpSpPr/>
          <p:nvPr/>
        </p:nvGrpSpPr>
        <p:grpSpPr>
          <a:xfrm rot="14787427">
            <a:off x="7927226" y="-1006085"/>
            <a:ext cx="6150209" cy="4505491"/>
            <a:chOff x="879525" y="238350"/>
            <a:chExt cx="5929900" cy="5134125"/>
          </a:xfrm>
          <a:solidFill>
            <a:srgbClr val="306EF3"/>
          </a:solidFill>
        </p:grpSpPr>
        <p:sp>
          <p:nvSpPr>
            <p:cNvPr id="29" name="Google Shape;17;p2"/>
            <p:cNvSpPr/>
            <p:nvPr/>
          </p:nvSpPr>
          <p:spPr>
            <a:xfrm>
              <a:off x="879525" y="350950"/>
              <a:ext cx="5929900" cy="4895750"/>
            </a:xfrm>
            <a:custGeom>
              <a:avLst/>
              <a:gdLst/>
              <a:ahLst/>
              <a:cxnLst/>
              <a:rect l="l" t="t" r="r" b="b"/>
              <a:pathLst>
                <a:path w="237196" h="195830" extrusionOk="0">
                  <a:moveTo>
                    <a:pt x="182493" y="0"/>
                  </a:moveTo>
                  <a:cubicBezTo>
                    <a:pt x="160794" y="0"/>
                    <a:pt x="136857" y="13684"/>
                    <a:pt x="125770" y="46667"/>
                  </a:cubicBezTo>
                  <a:cubicBezTo>
                    <a:pt x="112501" y="86475"/>
                    <a:pt x="99703" y="101135"/>
                    <a:pt x="82683" y="101135"/>
                  </a:cubicBezTo>
                  <a:cubicBezTo>
                    <a:pt x="77764" y="101135"/>
                    <a:pt x="72494" y="99911"/>
                    <a:pt x="66757" y="97716"/>
                  </a:cubicBezTo>
                  <a:cubicBezTo>
                    <a:pt x="59909" y="95081"/>
                    <a:pt x="53433" y="93896"/>
                    <a:pt x="47460" y="93896"/>
                  </a:cubicBezTo>
                  <a:cubicBezTo>
                    <a:pt x="17332" y="93896"/>
                    <a:pt x="1" y="124030"/>
                    <a:pt x="12313" y="150071"/>
                  </a:cubicBezTo>
                  <a:cubicBezTo>
                    <a:pt x="19223" y="164795"/>
                    <a:pt x="29540" y="168076"/>
                    <a:pt x="41648" y="168076"/>
                  </a:cubicBezTo>
                  <a:cubicBezTo>
                    <a:pt x="51382" y="168076"/>
                    <a:pt x="62272" y="165955"/>
                    <a:pt x="73479" y="165955"/>
                  </a:cubicBezTo>
                  <a:cubicBezTo>
                    <a:pt x="86528" y="165955"/>
                    <a:pt x="100005" y="168830"/>
                    <a:pt x="112584" y="181275"/>
                  </a:cubicBezTo>
                  <a:cubicBezTo>
                    <a:pt x="123109" y="191650"/>
                    <a:pt x="135906" y="195830"/>
                    <a:pt x="148277" y="195830"/>
                  </a:cubicBezTo>
                  <a:cubicBezTo>
                    <a:pt x="168129" y="195830"/>
                    <a:pt x="186885" y="185066"/>
                    <a:pt x="193400" y="171875"/>
                  </a:cubicBezTo>
                  <a:cubicBezTo>
                    <a:pt x="213115" y="132315"/>
                    <a:pt x="187003" y="136231"/>
                    <a:pt x="220818" y="61420"/>
                  </a:cubicBezTo>
                  <a:cubicBezTo>
                    <a:pt x="237196" y="25134"/>
                    <a:pt x="211900" y="0"/>
                    <a:pt x="18249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Google Shape;18;p2"/>
            <p:cNvSpPr/>
            <p:nvPr/>
          </p:nvSpPr>
          <p:spPr>
            <a:xfrm>
              <a:off x="945800" y="238350"/>
              <a:ext cx="5695725" cy="5134125"/>
            </a:xfrm>
            <a:custGeom>
              <a:avLst/>
              <a:gdLst/>
              <a:ahLst/>
              <a:cxnLst/>
              <a:rect l="l" t="t" r="r" b="b"/>
              <a:pathLst>
                <a:path w="227829" h="205365" extrusionOk="0">
                  <a:moveTo>
                    <a:pt x="206027" y="18003"/>
                  </a:moveTo>
                  <a:lnTo>
                    <a:pt x="206027" y="18003"/>
                  </a:lnTo>
                  <a:cubicBezTo>
                    <a:pt x="208273" y="19839"/>
                    <a:pt x="210274" y="21959"/>
                    <a:pt x="212031" y="24275"/>
                  </a:cubicBezTo>
                  <a:lnTo>
                    <a:pt x="210464" y="22056"/>
                  </a:lnTo>
                  <a:lnTo>
                    <a:pt x="208506" y="20097"/>
                  </a:lnTo>
                  <a:cubicBezTo>
                    <a:pt x="207853" y="19445"/>
                    <a:pt x="207070" y="18922"/>
                    <a:pt x="206417" y="18270"/>
                  </a:cubicBezTo>
                  <a:cubicBezTo>
                    <a:pt x="206283" y="18181"/>
                    <a:pt x="206154" y="18092"/>
                    <a:pt x="206027" y="18003"/>
                  </a:cubicBezTo>
                  <a:close/>
                  <a:moveTo>
                    <a:pt x="180437" y="1544"/>
                  </a:moveTo>
                  <a:cubicBezTo>
                    <a:pt x="180872" y="1544"/>
                    <a:pt x="181307" y="1548"/>
                    <a:pt x="181741" y="1558"/>
                  </a:cubicBezTo>
                  <a:cubicBezTo>
                    <a:pt x="188008" y="1819"/>
                    <a:pt x="194144" y="3255"/>
                    <a:pt x="199889" y="5605"/>
                  </a:cubicBezTo>
                  <a:cubicBezTo>
                    <a:pt x="205633" y="8086"/>
                    <a:pt x="210856" y="11611"/>
                    <a:pt x="215164" y="16181"/>
                  </a:cubicBezTo>
                  <a:cubicBezTo>
                    <a:pt x="219473" y="20881"/>
                    <a:pt x="222606" y="26495"/>
                    <a:pt x="224304" y="32501"/>
                  </a:cubicBezTo>
                  <a:cubicBezTo>
                    <a:pt x="224695" y="33806"/>
                    <a:pt x="224956" y="34981"/>
                    <a:pt x="225087" y="36287"/>
                  </a:cubicBezTo>
                  <a:cubicBezTo>
                    <a:pt x="225146" y="36584"/>
                    <a:pt x="225199" y="36875"/>
                    <a:pt x="225247" y="37162"/>
                  </a:cubicBezTo>
                  <a:lnTo>
                    <a:pt x="225247" y="37162"/>
                  </a:lnTo>
                  <a:cubicBezTo>
                    <a:pt x="225195" y="36909"/>
                    <a:pt x="225141" y="36660"/>
                    <a:pt x="225087" y="36417"/>
                  </a:cubicBezTo>
                  <a:cubicBezTo>
                    <a:pt x="224956" y="35112"/>
                    <a:pt x="224695" y="33806"/>
                    <a:pt x="224304" y="32631"/>
                  </a:cubicBezTo>
                  <a:cubicBezTo>
                    <a:pt x="222606" y="26495"/>
                    <a:pt x="219342" y="20881"/>
                    <a:pt x="214903" y="16181"/>
                  </a:cubicBezTo>
                  <a:cubicBezTo>
                    <a:pt x="210595" y="11611"/>
                    <a:pt x="205242" y="8086"/>
                    <a:pt x="199366" y="5736"/>
                  </a:cubicBezTo>
                  <a:cubicBezTo>
                    <a:pt x="193028" y="3172"/>
                    <a:pt x="186263" y="1890"/>
                    <a:pt x="179494" y="1890"/>
                  </a:cubicBezTo>
                  <a:cubicBezTo>
                    <a:pt x="173853" y="1890"/>
                    <a:pt x="168210" y="2780"/>
                    <a:pt x="162810" y="4561"/>
                  </a:cubicBezTo>
                  <a:cubicBezTo>
                    <a:pt x="156934" y="6388"/>
                    <a:pt x="151320" y="9261"/>
                    <a:pt x="146228" y="12786"/>
                  </a:cubicBezTo>
                  <a:cubicBezTo>
                    <a:pt x="141398" y="16442"/>
                    <a:pt x="136959" y="20750"/>
                    <a:pt x="133172" y="25581"/>
                  </a:cubicBezTo>
                  <a:cubicBezTo>
                    <a:pt x="131644" y="27547"/>
                    <a:pt x="130115" y="29604"/>
                    <a:pt x="128739" y="31752"/>
                  </a:cubicBezTo>
                  <a:lnTo>
                    <a:pt x="128739" y="31752"/>
                  </a:lnTo>
                  <a:lnTo>
                    <a:pt x="129386" y="30673"/>
                  </a:lnTo>
                  <a:cubicBezTo>
                    <a:pt x="129778" y="30020"/>
                    <a:pt x="130300" y="29367"/>
                    <a:pt x="130692" y="28714"/>
                  </a:cubicBezTo>
                  <a:lnTo>
                    <a:pt x="133433" y="25059"/>
                  </a:lnTo>
                  <a:cubicBezTo>
                    <a:pt x="137350" y="20228"/>
                    <a:pt x="141789" y="15919"/>
                    <a:pt x="146751" y="12264"/>
                  </a:cubicBezTo>
                  <a:cubicBezTo>
                    <a:pt x="151842" y="8739"/>
                    <a:pt x="157457" y="5997"/>
                    <a:pt x="163462" y="4169"/>
                  </a:cubicBezTo>
                  <a:cubicBezTo>
                    <a:pt x="168922" y="2349"/>
                    <a:pt x="174720" y="1544"/>
                    <a:pt x="180437" y="1544"/>
                  </a:cubicBezTo>
                  <a:close/>
                  <a:moveTo>
                    <a:pt x="225608" y="40063"/>
                  </a:moveTo>
                  <a:cubicBezTo>
                    <a:pt x="225608" y="40067"/>
                    <a:pt x="225609" y="40070"/>
                    <a:pt x="225609" y="40073"/>
                  </a:cubicBezTo>
                  <a:lnTo>
                    <a:pt x="225740" y="43859"/>
                  </a:lnTo>
                  <a:lnTo>
                    <a:pt x="225735" y="43990"/>
                  </a:lnTo>
                  <a:lnTo>
                    <a:pt x="225609" y="40204"/>
                  </a:lnTo>
                  <a:cubicBezTo>
                    <a:pt x="225609" y="40157"/>
                    <a:pt x="225609" y="40110"/>
                    <a:pt x="225608" y="40063"/>
                  </a:cubicBezTo>
                  <a:close/>
                  <a:moveTo>
                    <a:pt x="127845" y="33228"/>
                  </a:moveTo>
                  <a:cubicBezTo>
                    <a:pt x="127202" y="34465"/>
                    <a:pt x="126349" y="35702"/>
                    <a:pt x="125730" y="36940"/>
                  </a:cubicBezTo>
                  <a:lnTo>
                    <a:pt x="123772" y="40987"/>
                  </a:lnTo>
                  <a:lnTo>
                    <a:pt x="122728" y="43076"/>
                  </a:lnTo>
                  <a:lnTo>
                    <a:pt x="121944" y="45165"/>
                  </a:lnTo>
                  <a:lnTo>
                    <a:pt x="120671" y="48298"/>
                  </a:lnTo>
                  <a:lnTo>
                    <a:pt x="121944" y="44904"/>
                  </a:lnTo>
                  <a:cubicBezTo>
                    <a:pt x="122205" y="44121"/>
                    <a:pt x="122466" y="43468"/>
                    <a:pt x="122858" y="42684"/>
                  </a:cubicBezTo>
                  <a:lnTo>
                    <a:pt x="123772" y="40726"/>
                  </a:lnTo>
                  <a:lnTo>
                    <a:pt x="125861" y="36548"/>
                  </a:lnTo>
                  <a:cubicBezTo>
                    <a:pt x="126414" y="35441"/>
                    <a:pt x="127155" y="34334"/>
                    <a:pt x="127845" y="33228"/>
                  </a:cubicBezTo>
                  <a:close/>
                  <a:moveTo>
                    <a:pt x="225723" y="44365"/>
                  </a:moveTo>
                  <a:lnTo>
                    <a:pt x="225609" y="47776"/>
                  </a:lnTo>
                  <a:cubicBezTo>
                    <a:pt x="225479" y="48951"/>
                    <a:pt x="225348" y="50257"/>
                    <a:pt x="225087" y="51432"/>
                  </a:cubicBezTo>
                  <a:cubicBezTo>
                    <a:pt x="224826" y="52738"/>
                    <a:pt x="224695" y="54043"/>
                    <a:pt x="224304" y="55218"/>
                  </a:cubicBezTo>
                  <a:cubicBezTo>
                    <a:pt x="224565" y="54043"/>
                    <a:pt x="224826" y="52868"/>
                    <a:pt x="224956" y="51562"/>
                  </a:cubicBezTo>
                  <a:lnTo>
                    <a:pt x="225348" y="49735"/>
                  </a:lnTo>
                  <a:cubicBezTo>
                    <a:pt x="225479" y="49082"/>
                    <a:pt x="225479" y="48429"/>
                    <a:pt x="225479" y="47907"/>
                  </a:cubicBezTo>
                  <a:lnTo>
                    <a:pt x="225723" y="44365"/>
                  </a:lnTo>
                  <a:close/>
                  <a:moveTo>
                    <a:pt x="118815" y="53361"/>
                  </a:moveTo>
                  <a:lnTo>
                    <a:pt x="118815" y="53361"/>
                  </a:lnTo>
                  <a:cubicBezTo>
                    <a:pt x="118357" y="54687"/>
                    <a:pt x="117899" y="55997"/>
                    <a:pt x="117375" y="57307"/>
                  </a:cubicBezTo>
                  <a:lnTo>
                    <a:pt x="118815" y="53361"/>
                  </a:lnTo>
                  <a:close/>
                  <a:moveTo>
                    <a:pt x="178999" y="7417"/>
                  </a:moveTo>
                  <a:cubicBezTo>
                    <a:pt x="181891" y="7417"/>
                    <a:pt x="184798" y="7683"/>
                    <a:pt x="187616" y="8216"/>
                  </a:cubicBezTo>
                  <a:cubicBezTo>
                    <a:pt x="194405" y="9261"/>
                    <a:pt x="200803" y="11872"/>
                    <a:pt x="206286" y="16050"/>
                  </a:cubicBezTo>
                  <a:cubicBezTo>
                    <a:pt x="211509" y="19967"/>
                    <a:pt x="215556" y="25320"/>
                    <a:pt x="217906" y="31456"/>
                  </a:cubicBezTo>
                  <a:cubicBezTo>
                    <a:pt x="218522" y="33158"/>
                    <a:pt x="218997" y="34900"/>
                    <a:pt x="219339" y="36666"/>
                  </a:cubicBezTo>
                  <a:lnTo>
                    <a:pt x="219339" y="36666"/>
                  </a:lnTo>
                  <a:cubicBezTo>
                    <a:pt x="218667" y="33287"/>
                    <a:pt x="217483" y="30031"/>
                    <a:pt x="215817" y="27017"/>
                  </a:cubicBezTo>
                  <a:cubicBezTo>
                    <a:pt x="212945" y="22056"/>
                    <a:pt x="208897" y="17747"/>
                    <a:pt x="204067" y="14744"/>
                  </a:cubicBezTo>
                  <a:cubicBezTo>
                    <a:pt x="196724" y="10010"/>
                    <a:pt x="188167" y="7564"/>
                    <a:pt x="179558" y="7564"/>
                  </a:cubicBezTo>
                  <a:cubicBezTo>
                    <a:pt x="176532" y="7564"/>
                    <a:pt x="173500" y="7866"/>
                    <a:pt x="170513" y="8477"/>
                  </a:cubicBezTo>
                  <a:cubicBezTo>
                    <a:pt x="164637" y="9522"/>
                    <a:pt x="159023" y="11741"/>
                    <a:pt x="153931" y="14744"/>
                  </a:cubicBezTo>
                  <a:cubicBezTo>
                    <a:pt x="148840" y="17747"/>
                    <a:pt x="144270" y="21664"/>
                    <a:pt x="140484" y="26234"/>
                  </a:cubicBezTo>
                  <a:lnTo>
                    <a:pt x="139048" y="27800"/>
                  </a:lnTo>
                  <a:cubicBezTo>
                    <a:pt x="138525" y="28323"/>
                    <a:pt x="138003" y="28975"/>
                    <a:pt x="137611" y="29628"/>
                  </a:cubicBezTo>
                  <a:lnTo>
                    <a:pt x="135000" y="33284"/>
                  </a:lnTo>
                  <a:cubicBezTo>
                    <a:pt x="134086" y="34459"/>
                    <a:pt x="133433" y="35765"/>
                    <a:pt x="132650" y="37070"/>
                  </a:cubicBezTo>
                  <a:lnTo>
                    <a:pt x="131475" y="39029"/>
                  </a:lnTo>
                  <a:cubicBezTo>
                    <a:pt x="131083" y="39681"/>
                    <a:pt x="130822" y="40334"/>
                    <a:pt x="130431" y="41118"/>
                  </a:cubicBezTo>
                  <a:lnTo>
                    <a:pt x="128603" y="45165"/>
                  </a:lnTo>
                  <a:cubicBezTo>
                    <a:pt x="127950" y="46471"/>
                    <a:pt x="127428" y="47907"/>
                    <a:pt x="126905" y="49343"/>
                  </a:cubicBezTo>
                  <a:cubicBezTo>
                    <a:pt x="125861" y="52085"/>
                    <a:pt x="124816" y="55088"/>
                    <a:pt x="123772" y="58091"/>
                  </a:cubicBezTo>
                  <a:cubicBezTo>
                    <a:pt x="121552" y="63966"/>
                    <a:pt x="119333" y="69841"/>
                    <a:pt x="116722" y="75455"/>
                  </a:cubicBezTo>
                  <a:cubicBezTo>
                    <a:pt x="114111" y="81200"/>
                    <a:pt x="110977" y="86814"/>
                    <a:pt x="107321" y="92036"/>
                  </a:cubicBezTo>
                  <a:cubicBezTo>
                    <a:pt x="113327" y="82897"/>
                    <a:pt x="118288" y="73105"/>
                    <a:pt x="121814" y="62791"/>
                  </a:cubicBezTo>
                  <a:cubicBezTo>
                    <a:pt x="123903" y="57699"/>
                    <a:pt x="125469" y="52215"/>
                    <a:pt x="127428" y="47385"/>
                  </a:cubicBezTo>
                  <a:lnTo>
                    <a:pt x="128211" y="45426"/>
                  </a:lnTo>
                  <a:cubicBezTo>
                    <a:pt x="128472" y="44773"/>
                    <a:pt x="128733" y="44251"/>
                    <a:pt x="128994" y="43598"/>
                  </a:cubicBezTo>
                  <a:lnTo>
                    <a:pt x="130692" y="39943"/>
                  </a:lnTo>
                  <a:cubicBezTo>
                    <a:pt x="131345" y="38768"/>
                    <a:pt x="131997" y="37592"/>
                    <a:pt x="132650" y="36417"/>
                  </a:cubicBezTo>
                  <a:cubicBezTo>
                    <a:pt x="133303" y="35242"/>
                    <a:pt x="133956" y="34067"/>
                    <a:pt x="134739" y="33023"/>
                  </a:cubicBezTo>
                  <a:cubicBezTo>
                    <a:pt x="136175" y="30803"/>
                    <a:pt x="137873" y="28584"/>
                    <a:pt x="139570" y="26625"/>
                  </a:cubicBezTo>
                  <a:cubicBezTo>
                    <a:pt x="140484" y="25711"/>
                    <a:pt x="141267" y="24536"/>
                    <a:pt x="142312" y="23622"/>
                  </a:cubicBezTo>
                  <a:lnTo>
                    <a:pt x="145053" y="21011"/>
                  </a:lnTo>
                  <a:cubicBezTo>
                    <a:pt x="148970" y="17486"/>
                    <a:pt x="153409" y="14483"/>
                    <a:pt x="158109" y="12264"/>
                  </a:cubicBezTo>
                  <a:cubicBezTo>
                    <a:pt x="162810" y="10044"/>
                    <a:pt x="167771" y="8608"/>
                    <a:pt x="172863" y="7825"/>
                  </a:cubicBezTo>
                  <a:cubicBezTo>
                    <a:pt x="174876" y="7553"/>
                    <a:pt x="176934" y="7417"/>
                    <a:pt x="178999" y="7417"/>
                  </a:cubicBezTo>
                  <a:close/>
                  <a:moveTo>
                    <a:pt x="23240" y="110054"/>
                  </a:moveTo>
                  <a:lnTo>
                    <a:pt x="23240" y="110054"/>
                  </a:lnTo>
                  <a:cubicBezTo>
                    <a:pt x="23203" y="110129"/>
                    <a:pt x="23176" y="110194"/>
                    <a:pt x="23170" y="110238"/>
                  </a:cubicBezTo>
                  <a:lnTo>
                    <a:pt x="23170" y="110238"/>
                  </a:lnTo>
                  <a:cubicBezTo>
                    <a:pt x="23161" y="110214"/>
                    <a:pt x="23191" y="110152"/>
                    <a:pt x="23240" y="110054"/>
                  </a:cubicBezTo>
                  <a:close/>
                  <a:moveTo>
                    <a:pt x="179863" y="1"/>
                  </a:moveTo>
                  <a:cubicBezTo>
                    <a:pt x="174698" y="1"/>
                    <a:pt x="169541" y="694"/>
                    <a:pt x="164507" y="2080"/>
                  </a:cubicBezTo>
                  <a:cubicBezTo>
                    <a:pt x="155629" y="4561"/>
                    <a:pt x="147403" y="9000"/>
                    <a:pt x="140484" y="15136"/>
                  </a:cubicBezTo>
                  <a:cubicBezTo>
                    <a:pt x="133825" y="21272"/>
                    <a:pt x="128342" y="28453"/>
                    <a:pt x="124164" y="36548"/>
                  </a:cubicBezTo>
                  <a:cubicBezTo>
                    <a:pt x="123250" y="38506"/>
                    <a:pt x="122205" y="40595"/>
                    <a:pt x="121291" y="42554"/>
                  </a:cubicBezTo>
                  <a:lnTo>
                    <a:pt x="118941" y="48821"/>
                  </a:lnTo>
                  <a:cubicBezTo>
                    <a:pt x="117375" y="52738"/>
                    <a:pt x="116200" y="56524"/>
                    <a:pt x="114633" y="60441"/>
                  </a:cubicBezTo>
                  <a:cubicBezTo>
                    <a:pt x="111891" y="67752"/>
                    <a:pt x="108496" y="74933"/>
                    <a:pt x="104580" y="81853"/>
                  </a:cubicBezTo>
                  <a:cubicBezTo>
                    <a:pt x="101838" y="86553"/>
                    <a:pt x="98574" y="90861"/>
                    <a:pt x="94657" y="94517"/>
                  </a:cubicBezTo>
                  <a:cubicBezTo>
                    <a:pt x="91132" y="97781"/>
                    <a:pt x="86562" y="99739"/>
                    <a:pt x="81862" y="100131"/>
                  </a:cubicBezTo>
                  <a:cubicBezTo>
                    <a:pt x="81332" y="100158"/>
                    <a:pt x="80803" y="100171"/>
                    <a:pt x="80275" y="100171"/>
                  </a:cubicBezTo>
                  <a:cubicBezTo>
                    <a:pt x="75610" y="100171"/>
                    <a:pt x="71071" y="99149"/>
                    <a:pt x="66848" y="97389"/>
                  </a:cubicBezTo>
                  <a:lnTo>
                    <a:pt x="62409" y="95823"/>
                  </a:lnTo>
                  <a:cubicBezTo>
                    <a:pt x="60842" y="95431"/>
                    <a:pt x="59275" y="95039"/>
                    <a:pt x="57708" y="94517"/>
                  </a:cubicBezTo>
                  <a:cubicBezTo>
                    <a:pt x="54444" y="93734"/>
                    <a:pt x="51311" y="93342"/>
                    <a:pt x="48047" y="93081"/>
                  </a:cubicBezTo>
                  <a:cubicBezTo>
                    <a:pt x="46915" y="93037"/>
                    <a:pt x="45798" y="93008"/>
                    <a:pt x="44691" y="93008"/>
                  </a:cubicBezTo>
                  <a:cubicBezTo>
                    <a:pt x="42476" y="93008"/>
                    <a:pt x="40300" y="93124"/>
                    <a:pt x="38124" y="93472"/>
                  </a:cubicBezTo>
                  <a:cubicBezTo>
                    <a:pt x="34730" y="93995"/>
                    <a:pt x="31466" y="94778"/>
                    <a:pt x="28332" y="95953"/>
                  </a:cubicBezTo>
                  <a:cubicBezTo>
                    <a:pt x="25068" y="97259"/>
                    <a:pt x="22065" y="98825"/>
                    <a:pt x="19324" y="100653"/>
                  </a:cubicBezTo>
                  <a:cubicBezTo>
                    <a:pt x="16582" y="102612"/>
                    <a:pt x="13971" y="104831"/>
                    <a:pt x="11751" y="107442"/>
                  </a:cubicBezTo>
                  <a:cubicBezTo>
                    <a:pt x="7182" y="112404"/>
                    <a:pt x="3918" y="118410"/>
                    <a:pt x="2220" y="124938"/>
                  </a:cubicBezTo>
                  <a:cubicBezTo>
                    <a:pt x="392" y="131466"/>
                    <a:pt x="1" y="138255"/>
                    <a:pt x="1176" y="144783"/>
                  </a:cubicBezTo>
                  <a:cubicBezTo>
                    <a:pt x="1959" y="149353"/>
                    <a:pt x="3395" y="153792"/>
                    <a:pt x="5484" y="157839"/>
                  </a:cubicBezTo>
                  <a:cubicBezTo>
                    <a:pt x="7573" y="162147"/>
                    <a:pt x="10446" y="166064"/>
                    <a:pt x="13971" y="169328"/>
                  </a:cubicBezTo>
                  <a:cubicBezTo>
                    <a:pt x="17626" y="172723"/>
                    <a:pt x="22065" y="175073"/>
                    <a:pt x="27027" y="176248"/>
                  </a:cubicBezTo>
                  <a:cubicBezTo>
                    <a:pt x="31017" y="177187"/>
                    <a:pt x="35219" y="177704"/>
                    <a:pt x="39347" y="177704"/>
                  </a:cubicBezTo>
                  <a:cubicBezTo>
                    <a:pt x="39811" y="177704"/>
                    <a:pt x="40274" y="177697"/>
                    <a:pt x="40736" y="177684"/>
                  </a:cubicBezTo>
                  <a:cubicBezTo>
                    <a:pt x="49614" y="177423"/>
                    <a:pt x="57839" y="176117"/>
                    <a:pt x="65673" y="175726"/>
                  </a:cubicBezTo>
                  <a:cubicBezTo>
                    <a:pt x="67169" y="175626"/>
                    <a:pt x="68665" y="175583"/>
                    <a:pt x="70161" y="175583"/>
                  </a:cubicBezTo>
                  <a:cubicBezTo>
                    <a:pt x="72582" y="175583"/>
                    <a:pt x="75002" y="175695"/>
                    <a:pt x="77423" y="175856"/>
                  </a:cubicBezTo>
                  <a:cubicBezTo>
                    <a:pt x="81079" y="176248"/>
                    <a:pt x="84734" y="177031"/>
                    <a:pt x="88260" y="178206"/>
                  </a:cubicBezTo>
                  <a:cubicBezTo>
                    <a:pt x="95179" y="180426"/>
                    <a:pt x="101316" y="184343"/>
                    <a:pt x="106538" y="189565"/>
                  </a:cubicBezTo>
                  <a:cubicBezTo>
                    <a:pt x="112544" y="195571"/>
                    <a:pt x="119986" y="200141"/>
                    <a:pt x="128211" y="202752"/>
                  </a:cubicBezTo>
                  <a:cubicBezTo>
                    <a:pt x="133720" y="204526"/>
                    <a:pt x="139495" y="205365"/>
                    <a:pt x="145299" y="205365"/>
                  </a:cubicBezTo>
                  <a:cubicBezTo>
                    <a:pt x="147611" y="205365"/>
                    <a:pt x="149928" y="205232"/>
                    <a:pt x="152234" y="204971"/>
                  </a:cubicBezTo>
                  <a:cubicBezTo>
                    <a:pt x="159676" y="204188"/>
                    <a:pt x="166857" y="201968"/>
                    <a:pt x="173516" y="198443"/>
                  </a:cubicBezTo>
                  <a:cubicBezTo>
                    <a:pt x="178346" y="195963"/>
                    <a:pt x="182785" y="192829"/>
                    <a:pt x="186572" y="189043"/>
                  </a:cubicBezTo>
                  <a:cubicBezTo>
                    <a:pt x="189052" y="186562"/>
                    <a:pt x="191011" y="183821"/>
                    <a:pt x="192577" y="180818"/>
                  </a:cubicBezTo>
                  <a:cubicBezTo>
                    <a:pt x="192969" y="179904"/>
                    <a:pt x="193361" y="179120"/>
                    <a:pt x="193752" y="178206"/>
                  </a:cubicBezTo>
                  <a:cubicBezTo>
                    <a:pt x="193883" y="177815"/>
                    <a:pt x="193883" y="177293"/>
                    <a:pt x="194014" y="176901"/>
                  </a:cubicBezTo>
                  <a:cubicBezTo>
                    <a:pt x="193963" y="176700"/>
                    <a:pt x="193874" y="176595"/>
                    <a:pt x="193746" y="176595"/>
                  </a:cubicBezTo>
                  <a:cubicBezTo>
                    <a:pt x="193542" y="176595"/>
                    <a:pt x="193240" y="176861"/>
                    <a:pt x="192838" y="177423"/>
                  </a:cubicBezTo>
                  <a:cubicBezTo>
                    <a:pt x="189705" y="181732"/>
                    <a:pt x="186049" y="185387"/>
                    <a:pt x="181871" y="188521"/>
                  </a:cubicBezTo>
                  <a:cubicBezTo>
                    <a:pt x="173777" y="194265"/>
                    <a:pt x="164376" y="197921"/>
                    <a:pt x="154584" y="199227"/>
                  </a:cubicBezTo>
                  <a:lnTo>
                    <a:pt x="154454" y="198443"/>
                  </a:lnTo>
                  <a:cubicBezTo>
                    <a:pt x="159284" y="197660"/>
                    <a:pt x="163854" y="196354"/>
                    <a:pt x="168293" y="194396"/>
                  </a:cubicBezTo>
                  <a:cubicBezTo>
                    <a:pt x="170904" y="193221"/>
                    <a:pt x="173646" y="191785"/>
                    <a:pt x="175996" y="190087"/>
                  </a:cubicBezTo>
                  <a:cubicBezTo>
                    <a:pt x="177302" y="189174"/>
                    <a:pt x="178607" y="188260"/>
                    <a:pt x="179652" y="187085"/>
                  </a:cubicBezTo>
                  <a:cubicBezTo>
                    <a:pt x="180305" y="186432"/>
                    <a:pt x="180696" y="186040"/>
                    <a:pt x="180696" y="185779"/>
                  </a:cubicBezTo>
                  <a:cubicBezTo>
                    <a:pt x="180725" y="185581"/>
                    <a:pt x="180569" y="185518"/>
                    <a:pt x="180326" y="185518"/>
                  </a:cubicBezTo>
                  <a:cubicBezTo>
                    <a:pt x="179899" y="185518"/>
                    <a:pt x="179203" y="185713"/>
                    <a:pt x="178766" y="185713"/>
                  </a:cubicBezTo>
                  <a:cubicBezTo>
                    <a:pt x="178306" y="185713"/>
                    <a:pt x="178134" y="185496"/>
                    <a:pt x="178868" y="184604"/>
                  </a:cubicBezTo>
                  <a:lnTo>
                    <a:pt x="178868" y="184604"/>
                  </a:lnTo>
                  <a:cubicBezTo>
                    <a:pt x="170252" y="191524"/>
                    <a:pt x="159546" y="195571"/>
                    <a:pt x="148578" y="195963"/>
                  </a:cubicBezTo>
                  <a:cubicBezTo>
                    <a:pt x="147699" y="196016"/>
                    <a:pt x="146820" y="196042"/>
                    <a:pt x="145943" y="196042"/>
                  </a:cubicBezTo>
                  <a:cubicBezTo>
                    <a:pt x="136018" y="196042"/>
                    <a:pt x="126337" y="192670"/>
                    <a:pt x="118419" y="186432"/>
                  </a:cubicBezTo>
                  <a:cubicBezTo>
                    <a:pt x="117375" y="185648"/>
                    <a:pt x="116069" y="184604"/>
                    <a:pt x="114763" y="183298"/>
                  </a:cubicBezTo>
                  <a:lnTo>
                    <a:pt x="109802" y="178859"/>
                  </a:lnTo>
                  <a:cubicBezTo>
                    <a:pt x="106538" y="175987"/>
                    <a:pt x="102882" y="173637"/>
                    <a:pt x="99096" y="171678"/>
                  </a:cubicBezTo>
                  <a:cubicBezTo>
                    <a:pt x="94788" y="169459"/>
                    <a:pt x="90218" y="167892"/>
                    <a:pt x="85648" y="166978"/>
                  </a:cubicBezTo>
                  <a:cubicBezTo>
                    <a:pt x="81079" y="165934"/>
                    <a:pt x="76379" y="165542"/>
                    <a:pt x="71809" y="165542"/>
                  </a:cubicBezTo>
                  <a:cubicBezTo>
                    <a:pt x="71379" y="165536"/>
                    <a:pt x="70950" y="165533"/>
                    <a:pt x="70521" y="165533"/>
                  </a:cubicBezTo>
                  <a:cubicBezTo>
                    <a:pt x="61847" y="165533"/>
                    <a:pt x="53535" y="166748"/>
                    <a:pt x="45697" y="167370"/>
                  </a:cubicBezTo>
                  <a:cubicBezTo>
                    <a:pt x="43592" y="167504"/>
                    <a:pt x="41504" y="167594"/>
                    <a:pt x="39466" y="167594"/>
                  </a:cubicBezTo>
                  <a:cubicBezTo>
                    <a:pt x="33541" y="167594"/>
                    <a:pt x="28037" y="166826"/>
                    <a:pt x="23763" y="164106"/>
                  </a:cubicBezTo>
                  <a:cubicBezTo>
                    <a:pt x="20760" y="162147"/>
                    <a:pt x="18279" y="159536"/>
                    <a:pt x="16451" y="156533"/>
                  </a:cubicBezTo>
                  <a:cubicBezTo>
                    <a:pt x="14493" y="153400"/>
                    <a:pt x="12926" y="150005"/>
                    <a:pt x="12012" y="146350"/>
                  </a:cubicBezTo>
                  <a:cubicBezTo>
                    <a:pt x="9923" y="139169"/>
                    <a:pt x="10315" y="131466"/>
                    <a:pt x="12926" y="124546"/>
                  </a:cubicBezTo>
                  <a:cubicBezTo>
                    <a:pt x="15668" y="117626"/>
                    <a:pt x="20629" y="111751"/>
                    <a:pt x="27027" y="107965"/>
                  </a:cubicBezTo>
                  <a:cubicBezTo>
                    <a:pt x="32353" y="104812"/>
                    <a:pt x="38403" y="103199"/>
                    <a:pt x="44575" y="103199"/>
                  </a:cubicBezTo>
                  <a:cubicBezTo>
                    <a:pt x="45816" y="103199"/>
                    <a:pt x="47062" y="103264"/>
                    <a:pt x="48308" y="103395"/>
                  </a:cubicBezTo>
                  <a:cubicBezTo>
                    <a:pt x="52094" y="103656"/>
                    <a:pt x="55881" y="104440"/>
                    <a:pt x="59536" y="105615"/>
                  </a:cubicBezTo>
                  <a:lnTo>
                    <a:pt x="65412" y="107704"/>
                  </a:lnTo>
                  <a:cubicBezTo>
                    <a:pt x="67500" y="108487"/>
                    <a:pt x="69720" y="109140"/>
                    <a:pt x="71940" y="109531"/>
                  </a:cubicBezTo>
                  <a:cubicBezTo>
                    <a:pt x="74524" y="110106"/>
                    <a:pt x="77187" y="110404"/>
                    <a:pt x="79843" y="110404"/>
                  </a:cubicBezTo>
                  <a:cubicBezTo>
                    <a:pt x="82017" y="110404"/>
                    <a:pt x="84185" y="110204"/>
                    <a:pt x="86301" y="109793"/>
                  </a:cubicBezTo>
                  <a:cubicBezTo>
                    <a:pt x="88782" y="109270"/>
                    <a:pt x="91132" y="108487"/>
                    <a:pt x="93351" y="107442"/>
                  </a:cubicBezTo>
                  <a:cubicBezTo>
                    <a:pt x="95571" y="106398"/>
                    <a:pt x="97660" y="105092"/>
                    <a:pt x="99488" y="103526"/>
                  </a:cubicBezTo>
                  <a:cubicBezTo>
                    <a:pt x="103143" y="100523"/>
                    <a:pt x="106277" y="97128"/>
                    <a:pt x="108888" y="93342"/>
                  </a:cubicBezTo>
                  <a:cubicBezTo>
                    <a:pt x="111499" y="89817"/>
                    <a:pt x="113719" y="86031"/>
                    <a:pt x="115677" y="82114"/>
                  </a:cubicBezTo>
                  <a:cubicBezTo>
                    <a:pt x="119594" y="74411"/>
                    <a:pt x="122858" y="66446"/>
                    <a:pt x="125730" y="58352"/>
                  </a:cubicBezTo>
                  <a:lnTo>
                    <a:pt x="127819" y="52346"/>
                  </a:lnTo>
                  <a:lnTo>
                    <a:pt x="129908" y="46862"/>
                  </a:lnTo>
                  <a:cubicBezTo>
                    <a:pt x="131475" y="43207"/>
                    <a:pt x="133172" y="39681"/>
                    <a:pt x="135261" y="36287"/>
                  </a:cubicBezTo>
                  <a:cubicBezTo>
                    <a:pt x="139178" y="29628"/>
                    <a:pt x="144531" y="23753"/>
                    <a:pt x="150667" y="19183"/>
                  </a:cubicBezTo>
                  <a:cubicBezTo>
                    <a:pt x="156804" y="14483"/>
                    <a:pt x="163985" y="11480"/>
                    <a:pt x="171557" y="10175"/>
                  </a:cubicBezTo>
                  <a:lnTo>
                    <a:pt x="172993" y="9914"/>
                  </a:lnTo>
                  <a:lnTo>
                    <a:pt x="174429" y="9652"/>
                  </a:lnTo>
                  <a:lnTo>
                    <a:pt x="177171" y="9391"/>
                  </a:lnTo>
                  <a:lnTo>
                    <a:pt x="181480" y="9391"/>
                  </a:lnTo>
                  <a:cubicBezTo>
                    <a:pt x="182002" y="9391"/>
                    <a:pt x="182524" y="9522"/>
                    <a:pt x="182916" y="9522"/>
                  </a:cubicBezTo>
                  <a:lnTo>
                    <a:pt x="185788" y="9783"/>
                  </a:lnTo>
                  <a:lnTo>
                    <a:pt x="188661" y="10305"/>
                  </a:lnTo>
                  <a:lnTo>
                    <a:pt x="190097" y="10436"/>
                  </a:lnTo>
                  <a:lnTo>
                    <a:pt x="191402" y="10828"/>
                  </a:lnTo>
                  <a:lnTo>
                    <a:pt x="194144" y="11611"/>
                  </a:lnTo>
                  <a:cubicBezTo>
                    <a:pt x="197669" y="12917"/>
                    <a:pt x="201064" y="14614"/>
                    <a:pt x="204197" y="16703"/>
                  </a:cubicBezTo>
                  <a:cubicBezTo>
                    <a:pt x="204847" y="17136"/>
                    <a:pt x="205407" y="17570"/>
                    <a:pt x="206027" y="18003"/>
                  </a:cubicBezTo>
                  <a:lnTo>
                    <a:pt x="206027" y="18003"/>
                  </a:lnTo>
                  <a:cubicBezTo>
                    <a:pt x="204602" y="16838"/>
                    <a:pt x="203078" y="15787"/>
                    <a:pt x="201455" y="14875"/>
                  </a:cubicBezTo>
                  <a:cubicBezTo>
                    <a:pt x="197278" y="12525"/>
                    <a:pt x="192708" y="10828"/>
                    <a:pt x="187877" y="9914"/>
                  </a:cubicBezTo>
                  <a:cubicBezTo>
                    <a:pt x="185134" y="9469"/>
                    <a:pt x="182392" y="9235"/>
                    <a:pt x="179649" y="9235"/>
                  </a:cubicBezTo>
                  <a:cubicBezTo>
                    <a:pt x="177561" y="9235"/>
                    <a:pt x="175473" y="9370"/>
                    <a:pt x="173385" y="9652"/>
                  </a:cubicBezTo>
                  <a:cubicBezTo>
                    <a:pt x="168554" y="10305"/>
                    <a:pt x="163854" y="11741"/>
                    <a:pt x="159415" y="13700"/>
                  </a:cubicBezTo>
                  <a:cubicBezTo>
                    <a:pt x="154976" y="15789"/>
                    <a:pt x="150929" y="18400"/>
                    <a:pt x="147142" y="21664"/>
                  </a:cubicBezTo>
                  <a:lnTo>
                    <a:pt x="144531" y="24145"/>
                  </a:lnTo>
                  <a:lnTo>
                    <a:pt x="143226" y="25450"/>
                  </a:lnTo>
                  <a:lnTo>
                    <a:pt x="141920" y="26756"/>
                  </a:lnTo>
                  <a:lnTo>
                    <a:pt x="139570" y="29628"/>
                  </a:lnTo>
                  <a:lnTo>
                    <a:pt x="137350" y="32631"/>
                  </a:lnTo>
                  <a:cubicBezTo>
                    <a:pt x="135914" y="34720"/>
                    <a:pt x="134609" y="36940"/>
                    <a:pt x="133303" y="39159"/>
                  </a:cubicBezTo>
                  <a:cubicBezTo>
                    <a:pt x="132781" y="40204"/>
                    <a:pt x="132258" y="41248"/>
                    <a:pt x="131736" y="42423"/>
                  </a:cubicBezTo>
                  <a:lnTo>
                    <a:pt x="130039" y="45818"/>
                  </a:lnTo>
                  <a:cubicBezTo>
                    <a:pt x="129125" y="48037"/>
                    <a:pt x="128211" y="50257"/>
                    <a:pt x="127428" y="52738"/>
                  </a:cubicBezTo>
                  <a:cubicBezTo>
                    <a:pt x="126514" y="55349"/>
                    <a:pt x="125600" y="57829"/>
                    <a:pt x="124686" y="60441"/>
                  </a:cubicBezTo>
                  <a:cubicBezTo>
                    <a:pt x="121161" y="70624"/>
                    <a:pt x="116461" y="80547"/>
                    <a:pt x="110847" y="89947"/>
                  </a:cubicBezTo>
                  <a:cubicBezTo>
                    <a:pt x="107844" y="94778"/>
                    <a:pt x="104057" y="99217"/>
                    <a:pt x="99618" y="103003"/>
                  </a:cubicBezTo>
                  <a:cubicBezTo>
                    <a:pt x="97268" y="104831"/>
                    <a:pt x="94657" y="106529"/>
                    <a:pt x="91785" y="107704"/>
                  </a:cubicBezTo>
                  <a:cubicBezTo>
                    <a:pt x="88912" y="108879"/>
                    <a:pt x="85909" y="109662"/>
                    <a:pt x="82776" y="109923"/>
                  </a:cubicBezTo>
                  <a:cubicBezTo>
                    <a:pt x="81868" y="109982"/>
                    <a:pt x="80964" y="110012"/>
                    <a:pt x="80062" y="110012"/>
                  </a:cubicBezTo>
                  <a:cubicBezTo>
                    <a:pt x="75000" y="110012"/>
                    <a:pt x="70047" y="109085"/>
                    <a:pt x="65281" y="107312"/>
                  </a:cubicBezTo>
                  <a:cubicBezTo>
                    <a:pt x="62409" y="106398"/>
                    <a:pt x="60189" y="105484"/>
                    <a:pt x="57839" y="104831"/>
                  </a:cubicBezTo>
                  <a:cubicBezTo>
                    <a:pt x="56664" y="104440"/>
                    <a:pt x="55489" y="104178"/>
                    <a:pt x="54183" y="103917"/>
                  </a:cubicBezTo>
                  <a:cubicBezTo>
                    <a:pt x="53008" y="103656"/>
                    <a:pt x="51833" y="103395"/>
                    <a:pt x="50658" y="103265"/>
                  </a:cubicBezTo>
                  <a:cubicBezTo>
                    <a:pt x="48758" y="102956"/>
                    <a:pt x="46848" y="102805"/>
                    <a:pt x="44945" y="102805"/>
                  </a:cubicBezTo>
                  <a:cubicBezTo>
                    <a:pt x="37175" y="102805"/>
                    <a:pt x="29534" y="105334"/>
                    <a:pt x="23241" y="110054"/>
                  </a:cubicBezTo>
                  <a:cubicBezTo>
                    <a:pt x="23484" y="109810"/>
                    <a:pt x="24083" y="109262"/>
                    <a:pt x="23932" y="109262"/>
                  </a:cubicBezTo>
                  <a:cubicBezTo>
                    <a:pt x="23840" y="109262"/>
                    <a:pt x="23474" y="109463"/>
                    <a:pt x="22588" y="110054"/>
                  </a:cubicBezTo>
                  <a:cubicBezTo>
                    <a:pt x="28973" y="104946"/>
                    <a:pt x="36919" y="102180"/>
                    <a:pt x="45083" y="102180"/>
                  </a:cubicBezTo>
                  <a:cubicBezTo>
                    <a:pt x="46936" y="102180"/>
                    <a:pt x="48799" y="102322"/>
                    <a:pt x="50658" y="102612"/>
                  </a:cubicBezTo>
                  <a:cubicBezTo>
                    <a:pt x="51833" y="102742"/>
                    <a:pt x="53139" y="103003"/>
                    <a:pt x="54314" y="103265"/>
                  </a:cubicBezTo>
                  <a:cubicBezTo>
                    <a:pt x="55619" y="103526"/>
                    <a:pt x="56795" y="103787"/>
                    <a:pt x="58100" y="104178"/>
                  </a:cubicBezTo>
                  <a:cubicBezTo>
                    <a:pt x="60581" y="104831"/>
                    <a:pt x="62800" y="105745"/>
                    <a:pt x="65673" y="106790"/>
                  </a:cubicBezTo>
                  <a:cubicBezTo>
                    <a:pt x="70432" y="108450"/>
                    <a:pt x="75378" y="109359"/>
                    <a:pt x="80433" y="109359"/>
                  </a:cubicBezTo>
                  <a:cubicBezTo>
                    <a:pt x="81341" y="109359"/>
                    <a:pt x="82253" y="109330"/>
                    <a:pt x="83168" y="109270"/>
                  </a:cubicBezTo>
                  <a:cubicBezTo>
                    <a:pt x="86301" y="108879"/>
                    <a:pt x="89304" y="108095"/>
                    <a:pt x="92176" y="106790"/>
                  </a:cubicBezTo>
                  <a:cubicBezTo>
                    <a:pt x="94918" y="105615"/>
                    <a:pt x="97529" y="103917"/>
                    <a:pt x="99749" y="101959"/>
                  </a:cubicBezTo>
                  <a:cubicBezTo>
                    <a:pt x="102099" y="100001"/>
                    <a:pt x="104057" y="97912"/>
                    <a:pt x="105885" y="95692"/>
                  </a:cubicBezTo>
                  <a:cubicBezTo>
                    <a:pt x="107713" y="93472"/>
                    <a:pt x="109280" y="91122"/>
                    <a:pt x="110847" y="88642"/>
                  </a:cubicBezTo>
                  <a:cubicBezTo>
                    <a:pt x="116461" y="79241"/>
                    <a:pt x="121030" y="69188"/>
                    <a:pt x="124686" y="58743"/>
                  </a:cubicBezTo>
                  <a:cubicBezTo>
                    <a:pt x="125600" y="56263"/>
                    <a:pt x="126383" y="53521"/>
                    <a:pt x="127428" y="51171"/>
                  </a:cubicBezTo>
                  <a:lnTo>
                    <a:pt x="128733" y="47646"/>
                  </a:lnTo>
                  <a:lnTo>
                    <a:pt x="129517" y="45818"/>
                  </a:lnTo>
                  <a:lnTo>
                    <a:pt x="130300" y="44121"/>
                  </a:lnTo>
                  <a:cubicBezTo>
                    <a:pt x="131345" y="41770"/>
                    <a:pt x="132520" y="39420"/>
                    <a:pt x="133825" y="37331"/>
                  </a:cubicBezTo>
                  <a:cubicBezTo>
                    <a:pt x="134478" y="36156"/>
                    <a:pt x="135131" y="35112"/>
                    <a:pt x="135784" y="34067"/>
                  </a:cubicBezTo>
                  <a:lnTo>
                    <a:pt x="138003" y="30934"/>
                  </a:lnTo>
                  <a:lnTo>
                    <a:pt x="139178" y="29367"/>
                  </a:lnTo>
                  <a:lnTo>
                    <a:pt x="140353" y="27931"/>
                  </a:lnTo>
                  <a:lnTo>
                    <a:pt x="142703" y="25320"/>
                  </a:lnTo>
                  <a:lnTo>
                    <a:pt x="145445" y="22709"/>
                  </a:lnTo>
                  <a:cubicBezTo>
                    <a:pt x="145967" y="22186"/>
                    <a:pt x="146359" y="21795"/>
                    <a:pt x="146881" y="21403"/>
                  </a:cubicBezTo>
                  <a:lnTo>
                    <a:pt x="148317" y="20228"/>
                  </a:lnTo>
                  <a:cubicBezTo>
                    <a:pt x="152234" y="17094"/>
                    <a:pt x="156543" y="14483"/>
                    <a:pt x="161112" y="12655"/>
                  </a:cubicBezTo>
                  <a:cubicBezTo>
                    <a:pt x="163462" y="11741"/>
                    <a:pt x="165812" y="10828"/>
                    <a:pt x="168293" y="10305"/>
                  </a:cubicBezTo>
                  <a:lnTo>
                    <a:pt x="171949" y="9522"/>
                  </a:lnTo>
                  <a:cubicBezTo>
                    <a:pt x="173124" y="9261"/>
                    <a:pt x="174429" y="9261"/>
                    <a:pt x="175604" y="9130"/>
                  </a:cubicBezTo>
                  <a:cubicBezTo>
                    <a:pt x="177050" y="9019"/>
                    <a:pt x="178485" y="8960"/>
                    <a:pt x="179909" y="8960"/>
                  </a:cubicBezTo>
                  <a:cubicBezTo>
                    <a:pt x="183503" y="8960"/>
                    <a:pt x="187029" y="9333"/>
                    <a:pt x="190488" y="10175"/>
                  </a:cubicBezTo>
                  <a:cubicBezTo>
                    <a:pt x="200280" y="12264"/>
                    <a:pt x="208897" y="18139"/>
                    <a:pt x="214381" y="26625"/>
                  </a:cubicBezTo>
                  <a:lnTo>
                    <a:pt x="213598" y="27017"/>
                  </a:lnTo>
                  <a:cubicBezTo>
                    <a:pt x="217123" y="33023"/>
                    <a:pt x="218689" y="39812"/>
                    <a:pt x="218037" y="46601"/>
                  </a:cubicBezTo>
                  <a:cubicBezTo>
                    <a:pt x="217906" y="48429"/>
                    <a:pt x="217645" y="50126"/>
                    <a:pt x="217253" y="51824"/>
                  </a:cubicBezTo>
                  <a:cubicBezTo>
                    <a:pt x="216992" y="53651"/>
                    <a:pt x="216470" y="55349"/>
                    <a:pt x="215948" y="57046"/>
                  </a:cubicBezTo>
                  <a:cubicBezTo>
                    <a:pt x="215425" y="58743"/>
                    <a:pt x="214773" y="60441"/>
                    <a:pt x="214120" y="62138"/>
                  </a:cubicBezTo>
                  <a:cubicBezTo>
                    <a:pt x="213467" y="63705"/>
                    <a:pt x="212553" y="65663"/>
                    <a:pt x="211770" y="67491"/>
                  </a:cubicBezTo>
                  <a:cubicBezTo>
                    <a:pt x="205242" y="81983"/>
                    <a:pt x="199236" y="97128"/>
                    <a:pt x="195841" y="113448"/>
                  </a:cubicBezTo>
                  <a:lnTo>
                    <a:pt x="195319" y="115929"/>
                  </a:lnTo>
                  <a:cubicBezTo>
                    <a:pt x="195189" y="116843"/>
                    <a:pt x="195058" y="117626"/>
                    <a:pt x="194927" y="118410"/>
                  </a:cubicBezTo>
                  <a:cubicBezTo>
                    <a:pt x="194666" y="120107"/>
                    <a:pt x="194405" y="121674"/>
                    <a:pt x="194275" y="123371"/>
                  </a:cubicBezTo>
                  <a:lnTo>
                    <a:pt x="194014" y="128202"/>
                  </a:lnTo>
                  <a:lnTo>
                    <a:pt x="194014" y="132641"/>
                  </a:lnTo>
                  <a:cubicBezTo>
                    <a:pt x="194014" y="138647"/>
                    <a:pt x="194405" y="143738"/>
                    <a:pt x="194405" y="148308"/>
                  </a:cubicBezTo>
                  <a:cubicBezTo>
                    <a:pt x="194927" y="142824"/>
                    <a:pt x="194666" y="136819"/>
                    <a:pt x="195058" y="130552"/>
                  </a:cubicBezTo>
                  <a:cubicBezTo>
                    <a:pt x="195319" y="124415"/>
                    <a:pt x="196233" y="118148"/>
                    <a:pt x="197669" y="112143"/>
                  </a:cubicBezTo>
                  <a:cubicBezTo>
                    <a:pt x="200542" y="100131"/>
                    <a:pt x="204589" y="88381"/>
                    <a:pt x="209420" y="77022"/>
                  </a:cubicBezTo>
                  <a:lnTo>
                    <a:pt x="213206" y="68535"/>
                  </a:lnTo>
                  <a:lnTo>
                    <a:pt x="215034" y="64227"/>
                  </a:lnTo>
                  <a:lnTo>
                    <a:pt x="216731" y="60180"/>
                  </a:lnTo>
                  <a:cubicBezTo>
                    <a:pt x="218820" y="54827"/>
                    <a:pt x="219864" y="49082"/>
                    <a:pt x="219995" y="43337"/>
                  </a:cubicBezTo>
                  <a:cubicBezTo>
                    <a:pt x="219995" y="42482"/>
                    <a:pt x="219963" y="41630"/>
                    <a:pt x="219900" y="40782"/>
                  </a:cubicBezTo>
                  <a:lnTo>
                    <a:pt x="219900" y="40782"/>
                  </a:lnTo>
                  <a:cubicBezTo>
                    <a:pt x="220164" y="44070"/>
                    <a:pt x="220004" y="47393"/>
                    <a:pt x="219473" y="50649"/>
                  </a:cubicBezTo>
                  <a:cubicBezTo>
                    <a:pt x="219212" y="52215"/>
                    <a:pt x="218820" y="53782"/>
                    <a:pt x="218428" y="55349"/>
                  </a:cubicBezTo>
                  <a:lnTo>
                    <a:pt x="217775" y="57699"/>
                  </a:lnTo>
                  <a:lnTo>
                    <a:pt x="217384" y="58874"/>
                  </a:lnTo>
                  <a:cubicBezTo>
                    <a:pt x="217253" y="59266"/>
                    <a:pt x="217123" y="59657"/>
                    <a:pt x="216992" y="60049"/>
                  </a:cubicBezTo>
                  <a:cubicBezTo>
                    <a:pt x="216339" y="61485"/>
                    <a:pt x="215687" y="63052"/>
                    <a:pt x="215164" y="64619"/>
                  </a:cubicBezTo>
                  <a:lnTo>
                    <a:pt x="213075" y="69319"/>
                  </a:lnTo>
                  <a:cubicBezTo>
                    <a:pt x="207331" y="81853"/>
                    <a:pt x="202630" y="94778"/>
                    <a:pt x="199105" y="107965"/>
                  </a:cubicBezTo>
                  <a:cubicBezTo>
                    <a:pt x="197408" y="114623"/>
                    <a:pt x="196233" y="121543"/>
                    <a:pt x="195841" y="128332"/>
                  </a:cubicBezTo>
                  <a:cubicBezTo>
                    <a:pt x="195189" y="135252"/>
                    <a:pt x="195711" y="142172"/>
                    <a:pt x="195189" y="148308"/>
                  </a:cubicBezTo>
                  <a:cubicBezTo>
                    <a:pt x="195058" y="149744"/>
                    <a:pt x="194927" y="151050"/>
                    <a:pt x="194797" y="152355"/>
                  </a:cubicBezTo>
                  <a:lnTo>
                    <a:pt x="194014" y="156403"/>
                  </a:lnTo>
                  <a:cubicBezTo>
                    <a:pt x="193752" y="158100"/>
                    <a:pt x="193361" y="159797"/>
                    <a:pt x="192969" y="161364"/>
                  </a:cubicBezTo>
                  <a:cubicBezTo>
                    <a:pt x="192708" y="162931"/>
                    <a:pt x="192186" y="164498"/>
                    <a:pt x="191794" y="165803"/>
                  </a:cubicBezTo>
                  <a:cubicBezTo>
                    <a:pt x="191272" y="168675"/>
                    <a:pt x="190358" y="171026"/>
                    <a:pt x="189836" y="172853"/>
                  </a:cubicBezTo>
                  <a:cubicBezTo>
                    <a:pt x="189444" y="174551"/>
                    <a:pt x="189183" y="175726"/>
                    <a:pt x="189574" y="175856"/>
                  </a:cubicBezTo>
                  <a:cubicBezTo>
                    <a:pt x="189593" y="175865"/>
                    <a:pt x="189614" y="175870"/>
                    <a:pt x="189637" y="175870"/>
                  </a:cubicBezTo>
                  <a:cubicBezTo>
                    <a:pt x="189948" y="175870"/>
                    <a:pt x="190710" y="175048"/>
                    <a:pt x="191925" y="172984"/>
                  </a:cubicBezTo>
                  <a:cubicBezTo>
                    <a:pt x="194144" y="169328"/>
                    <a:pt x="195972" y="165542"/>
                    <a:pt x="197278" y="161495"/>
                  </a:cubicBezTo>
                  <a:cubicBezTo>
                    <a:pt x="197800" y="159797"/>
                    <a:pt x="198191" y="158100"/>
                    <a:pt x="198453" y="156403"/>
                  </a:cubicBezTo>
                  <a:cubicBezTo>
                    <a:pt x="198714" y="155358"/>
                    <a:pt x="198844" y="154444"/>
                    <a:pt x="198975" y="153400"/>
                  </a:cubicBezTo>
                  <a:cubicBezTo>
                    <a:pt x="199236" y="152486"/>
                    <a:pt x="199236" y="151441"/>
                    <a:pt x="199366" y="150528"/>
                  </a:cubicBezTo>
                  <a:cubicBezTo>
                    <a:pt x="199628" y="148700"/>
                    <a:pt x="199628" y="147002"/>
                    <a:pt x="199628" y="145827"/>
                  </a:cubicBezTo>
                  <a:lnTo>
                    <a:pt x="199628" y="143869"/>
                  </a:lnTo>
                  <a:cubicBezTo>
                    <a:pt x="199783" y="142934"/>
                    <a:pt x="199960" y="142578"/>
                    <a:pt x="200140" y="142578"/>
                  </a:cubicBezTo>
                  <a:cubicBezTo>
                    <a:pt x="200414" y="142578"/>
                    <a:pt x="200697" y="143396"/>
                    <a:pt x="200933" y="144261"/>
                  </a:cubicBezTo>
                  <a:cubicBezTo>
                    <a:pt x="201064" y="139430"/>
                    <a:pt x="200933" y="134730"/>
                    <a:pt x="201194" y="130030"/>
                  </a:cubicBezTo>
                  <a:cubicBezTo>
                    <a:pt x="201325" y="127679"/>
                    <a:pt x="201455" y="125329"/>
                    <a:pt x="201847" y="122979"/>
                  </a:cubicBezTo>
                  <a:cubicBezTo>
                    <a:pt x="202239" y="120760"/>
                    <a:pt x="202500" y="118410"/>
                    <a:pt x="203022" y="116060"/>
                  </a:cubicBezTo>
                  <a:cubicBezTo>
                    <a:pt x="204850" y="106790"/>
                    <a:pt x="207592" y="97781"/>
                    <a:pt x="210986" y="88903"/>
                  </a:cubicBezTo>
                  <a:cubicBezTo>
                    <a:pt x="212814" y="84464"/>
                    <a:pt x="214511" y="80155"/>
                    <a:pt x="216339" y="75716"/>
                  </a:cubicBezTo>
                  <a:cubicBezTo>
                    <a:pt x="218297" y="71278"/>
                    <a:pt x="220255" y="67101"/>
                    <a:pt x="222083" y="62402"/>
                  </a:cubicBezTo>
                  <a:lnTo>
                    <a:pt x="222083" y="62402"/>
                  </a:lnTo>
                  <a:cubicBezTo>
                    <a:pt x="220255" y="67101"/>
                    <a:pt x="218428" y="71409"/>
                    <a:pt x="216470" y="75847"/>
                  </a:cubicBezTo>
                  <a:cubicBezTo>
                    <a:pt x="214511" y="80155"/>
                    <a:pt x="212814" y="84725"/>
                    <a:pt x="211117" y="89164"/>
                  </a:cubicBezTo>
                  <a:cubicBezTo>
                    <a:pt x="207722" y="98042"/>
                    <a:pt x="204981" y="107312"/>
                    <a:pt x="203153" y="116712"/>
                  </a:cubicBezTo>
                  <a:cubicBezTo>
                    <a:pt x="202761" y="119062"/>
                    <a:pt x="202239" y="121412"/>
                    <a:pt x="202108" y="123763"/>
                  </a:cubicBezTo>
                  <a:cubicBezTo>
                    <a:pt x="201978" y="126113"/>
                    <a:pt x="201586" y="128463"/>
                    <a:pt x="201586" y="130813"/>
                  </a:cubicBezTo>
                  <a:cubicBezTo>
                    <a:pt x="201325" y="135644"/>
                    <a:pt x="201455" y="140474"/>
                    <a:pt x="201325" y="145436"/>
                  </a:cubicBezTo>
                  <a:cubicBezTo>
                    <a:pt x="201466" y="145789"/>
                    <a:pt x="201607" y="146027"/>
                    <a:pt x="201749" y="146027"/>
                  </a:cubicBezTo>
                  <a:cubicBezTo>
                    <a:pt x="201868" y="146027"/>
                    <a:pt x="201988" y="145855"/>
                    <a:pt x="202108" y="145436"/>
                  </a:cubicBezTo>
                  <a:cubicBezTo>
                    <a:pt x="202500" y="142824"/>
                    <a:pt x="202761" y="140344"/>
                    <a:pt x="202761" y="137863"/>
                  </a:cubicBezTo>
                  <a:cubicBezTo>
                    <a:pt x="202892" y="134860"/>
                    <a:pt x="202892" y="130291"/>
                    <a:pt x="203544" y="124546"/>
                  </a:cubicBezTo>
                  <a:cubicBezTo>
                    <a:pt x="204328" y="118018"/>
                    <a:pt x="205633" y="111620"/>
                    <a:pt x="207461" y="105354"/>
                  </a:cubicBezTo>
                  <a:cubicBezTo>
                    <a:pt x="208245" y="101828"/>
                    <a:pt x="209550" y="98303"/>
                    <a:pt x="210725" y="94778"/>
                  </a:cubicBezTo>
                  <a:cubicBezTo>
                    <a:pt x="211770" y="91122"/>
                    <a:pt x="213206" y="87728"/>
                    <a:pt x="214511" y="84333"/>
                  </a:cubicBezTo>
                  <a:cubicBezTo>
                    <a:pt x="215687" y="80939"/>
                    <a:pt x="217253" y="77544"/>
                    <a:pt x="218559" y="74541"/>
                  </a:cubicBezTo>
                  <a:cubicBezTo>
                    <a:pt x="219212" y="72974"/>
                    <a:pt x="219864" y="71408"/>
                    <a:pt x="220517" y="69972"/>
                  </a:cubicBezTo>
                  <a:cubicBezTo>
                    <a:pt x="221170" y="68535"/>
                    <a:pt x="221823" y="67099"/>
                    <a:pt x="222345" y="65663"/>
                  </a:cubicBezTo>
                  <a:cubicBezTo>
                    <a:pt x="226131" y="57568"/>
                    <a:pt x="227829" y="48690"/>
                    <a:pt x="227306" y="39681"/>
                  </a:cubicBezTo>
                  <a:cubicBezTo>
                    <a:pt x="227176" y="38637"/>
                    <a:pt x="227045" y="37462"/>
                    <a:pt x="226784" y="36287"/>
                  </a:cubicBezTo>
                  <a:cubicBezTo>
                    <a:pt x="226654" y="35242"/>
                    <a:pt x="226523" y="34067"/>
                    <a:pt x="226131" y="32892"/>
                  </a:cubicBezTo>
                  <a:cubicBezTo>
                    <a:pt x="224956" y="28453"/>
                    <a:pt x="222998" y="24145"/>
                    <a:pt x="220517" y="20228"/>
                  </a:cubicBezTo>
                  <a:cubicBezTo>
                    <a:pt x="219864" y="19183"/>
                    <a:pt x="219081" y="18400"/>
                    <a:pt x="218298" y="17356"/>
                  </a:cubicBezTo>
                  <a:lnTo>
                    <a:pt x="217253" y="16050"/>
                  </a:lnTo>
                  <a:lnTo>
                    <a:pt x="216078" y="14744"/>
                  </a:lnTo>
                  <a:cubicBezTo>
                    <a:pt x="209550" y="8086"/>
                    <a:pt x="201194" y="3386"/>
                    <a:pt x="192055" y="1297"/>
                  </a:cubicBezTo>
                  <a:cubicBezTo>
                    <a:pt x="188023" y="433"/>
                    <a:pt x="183940" y="1"/>
                    <a:pt x="1798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/>
                <a:buNone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0" y="246183"/>
            <a:ext cx="3909110" cy="739934"/>
            <a:chOff x="963832" y="1906354"/>
            <a:chExt cx="4126328" cy="781050"/>
          </a:xfrm>
        </p:grpSpPr>
        <p:sp>
          <p:nvSpPr>
            <p:cNvPr id="16" name="Rounded Rectangle 23"/>
            <p:cNvSpPr/>
            <p:nvPr/>
          </p:nvSpPr>
          <p:spPr>
            <a:xfrm>
              <a:off x="963832" y="1991889"/>
              <a:ext cx="4126328" cy="679673"/>
            </a:xfrm>
            <a:prstGeom prst="roundRect">
              <a:avLst>
                <a:gd name="adj" fmla="val 50000"/>
              </a:avLst>
            </a:prstGeom>
            <a:solidFill>
              <a:srgbClr val="264CD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Oval 24"/>
            <p:cNvSpPr/>
            <p:nvPr/>
          </p:nvSpPr>
          <p:spPr>
            <a:xfrm>
              <a:off x="972245" y="1906354"/>
              <a:ext cx="781050" cy="781050"/>
            </a:xfrm>
            <a:prstGeom prst="ellipse">
              <a:avLst/>
            </a:pr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749300" dist="38100" dir="2700000" algn="tl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Rectangle 25"/>
            <p:cNvSpPr/>
            <p:nvPr/>
          </p:nvSpPr>
          <p:spPr>
            <a:xfrm flipH="1">
              <a:off x="1124943" y="2040856"/>
              <a:ext cx="475654" cy="454830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pPr algn="ctr" defTabSz="914400"/>
              <a:r>
                <a:rPr lang="zh-CN" altLang="en-US" sz="2800" b="1" i="1" dirty="0">
                  <a:solidFill>
                    <a:srgbClr val="264CDF"/>
                  </a:solidFill>
                  <a:cs typeface="+mn-ea"/>
                  <a:sym typeface="+mn-lt"/>
                </a:rPr>
                <a:t>三</a:t>
              </a:r>
              <a:endParaRPr lang="en-US" sz="2800" b="1" i="1" dirty="0">
                <a:solidFill>
                  <a:srgbClr val="264CDF"/>
                </a:solidFill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870379" y="2120554"/>
              <a:ext cx="2864928" cy="422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cs typeface="+mn-ea"/>
                  <a:sym typeface="+mn-lt"/>
                </a:rPr>
                <a:t>秘书角色意识的内容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1687" y="1294974"/>
            <a:ext cx="9663764" cy="4996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在当下社会对现代服务的共同期待中正确的秘书角色意识包括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47903" y="1983809"/>
            <a:ext cx="10292273" cy="3351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/>
              <a:t>（</a:t>
            </a:r>
            <a:r>
              <a:rPr lang="en-US" altLang="zh-CN" sz="2400" dirty="0"/>
              <a:t>1</a:t>
            </a:r>
            <a:r>
              <a:rPr lang="zh-CN" altLang="en-US" sz="2400" dirty="0"/>
              <a:t>）</a:t>
            </a:r>
            <a:r>
              <a:rPr lang="zh-CN" altLang="en-US" sz="2400" b="1" dirty="0">
                <a:solidFill>
                  <a:srgbClr val="264CDF"/>
                </a:solidFill>
              </a:rPr>
              <a:t>正确理解秘书的角色特征</a:t>
            </a:r>
          </a:p>
          <a:p>
            <a:pPr indent="457200">
              <a:lnSpc>
                <a:spcPct val="150000"/>
              </a:lnSpc>
            </a:pPr>
            <a:r>
              <a:rPr lang="en-US" altLang="zh-CN" sz="2400" dirty="0"/>
              <a:t>1</a:t>
            </a:r>
            <a:r>
              <a:rPr lang="zh-CN" altLang="en-US" sz="2400" dirty="0"/>
              <a:t>、了解秘书角色的多重性：有时是配角，有时是主角</a:t>
            </a:r>
          </a:p>
          <a:p>
            <a:pPr indent="457200">
              <a:lnSpc>
                <a:spcPct val="150000"/>
              </a:lnSpc>
            </a:pPr>
            <a:r>
              <a:rPr lang="en-US" altLang="zh-CN" sz="2400" dirty="0"/>
              <a:t>2</a:t>
            </a:r>
            <a:r>
              <a:rPr lang="zh-CN" altLang="en-US" sz="2400" dirty="0"/>
              <a:t>、熟知秘书角色的具体性：助理角色、写手角色、桥梁纽带角色、保密员角色</a:t>
            </a:r>
          </a:p>
          <a:p>
            <a:pPr indent="457200">
              <a:lnSpc>
                <a:spcPct val="150000"/>
              </a:lnSpc>
            </a:pPr>
            <a:r>
              <a:rPr lang="en-US" altLang="zh-CN" sz="2400" dirty="0"/>
              <a:t>3</a:t>
            </a:r>
            <a:r>
              <a:rPr lang="zh-CN" altLang="en-US" sz="2400" dirty="0"/>
              <a:t>、正视秘书角色的条件性：知道年龄、性别、健康、文化程度等对职业的影响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4unmjt3y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774</Words>
  <Application>Microsoft Office PowerPoint</Application>
  <PresentationFormat>宽屏</PresentationFormat>
  <Paragraphs>102</Paragraphs>
  <Slides>15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Roboto Bold</vt:lpstr>
      <vt:lpstr>等线</vt:lpstr>
      <vt:lpstr>微软雅黑</vt:lpstr>
      <vt:lpstr>Arial</vt:lpstr>
      <vt:lpstr>Calibri</vt:lpstr>
      <vt:lpstr>Fira Sans Extra Condensed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扁平化</dc:title>
  <dc:creator>第一PPT</dc:creator>
  <cp:keywords>www.1ppt.com</cp:keywords>
  <dc:description>www.1ppt.com</dc:description>
  <cp:lastModifiedBy>1039154827@qq.com</cp:lastModifiedBy>
  <cp:revision>311</cp:revision>
  <dcterms:created xsi:type="dcterms:W3CDTF">2019-03-29T12:25:00Z</dcterms:created>
  <dcterms:modified xsi:type="dcterms:W3CDTF">2022-04-25T08:04:34Z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mmondata">
    <vt:lpwstr>eyJoZGlkIjoiNjFmOGRlODYyNmZmNDA5M2Y3NmQ2NjNmMTIxYzZiMjQifQ==</vt:lpwstr>
  </property>
  <property fmtid="{D5CDD505-2E9C-101B-9397-08002B2CF9AE}" pid="3" name="ICV">
    <vt:lpwstr>874B65FACF684F998BFF4A8B9F5CC4F9</vt:lpwstr>
  </property>
  <property fmtid="{D5CDD505-2E9C-101B-9397-08002B2CF9AE}" pid="4" name="KSOProductBuildVer">
    <vt:lpwstr>2052-11.1.0.11636</vt:lpwstr>
  </property>
</Properties>
</file>