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18" r:id="rId2"/>
  </p:sldMasterIdLst>
  <p:notesMasterIdLst>
    <p:notesMasterId r:id="rId9"/>
  </p:notesMasterIdLst>
  <p:sldIdLst>
    <p:sldId id="274" r:id="rId3"/>
    <p:sldId id="257" r:id="rId4"/>
    <p:sldId id="269" r:id="rId5"/>
    <p:sldId id="275" r:id="rId6"/>
    <p:sldId id="272" r:id="rId7"/>
    <p:sldId id="266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CDF"/>
    <a:srgbClr val="B3C9FE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32" autoAdjust="0"/>
    <p:restoredTop sz="94660"/>
  </p:normalViewPr>
  <p:slideViewPr>
    <p:cSldViewPr snapToGrid="0">
      <p:cViewPr varScale="1">
        <p:scale>
          <a:sx n="94" d="100"/>
          <a:sy n="94" d="100"/>
        </p:scale>
        <p:origin x="5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76DC4-997D-4375-B6FB-05FB423E570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691BEA9-70E5-4177-9E49-06292054DA52}">
      <dgm:prSet phldrT="[文本]"/>
      <dgm:spPr/>
      <dgm:t>
        <a:bodyPr/>
        <a:lstStyle/>
        <a:p>
          <a:r>
            <a:rPr lang="zh-CN" altLang="en-US" dirty="0"/>
            <a:t>摆正位置，主动服务</a:t>
          </a:r>
        </a:p>
      </dgm:t>
    </dgm:pt>
    <dgm:pt modelId="{E4454D25-94E2-4632-B9E7-6BA2EFAA3023}" type="parTrans" cxnId="{CFECE0FC-B504-4E6F-9ABB-634ED73BF452}">
      <dgm:prSet/>
      <dgm:spPr/>
      <dgm:t>
        <a:bodyPr/>
        <a:lstStyle/>
        <a:p>
          <a:endParaRPr lang="zh-CN" altLang="en-US"/>
        </a:p>
      </dgm:t>
    </dgm:pt>
    <dgm:pt modelId="{8CD32069-B8B4-4008-9858-E75C022EE018}" type="sibTrans" cxnId="{CFECE0FC-B504-4E6F-9ABB-634ED73BF452}">
      <dgm:prSet/>
      <dgm:spPr/>
      <dgm:t>
        <a:bodyPr/>
        <a:lstStyle/>
        <a:p>
          <a:endParaRPr lang="zh-CN" altLang="en-US"/>
        </a:p>
      </dgm:t>
    </dgm:pt>
    <dgm:pt modelId="{A8CB592A-7975-45EA-AF64-963BE5C1672B}">
      <dgm:prSet phldrT="[文本]"/>
      <dgm:spPr/>
      <dgm:t>
        <a:bodyPr/>
        <a:lstStyle/>
        <a:p>
          <a:r>
            <a:rPr lang="zh-CN" altLang="en-US" dirty="0"/>
            <a:t>领会意图，忠实贯彻</a:t>
          </a:r>
        </a:p>
      </dgm:t>
    </dgm:pt>
    <dgm:pt modelId="{57EFCE8A-3296-4C40-88FB-817010E9CE97}" type="parTrans" cxnId="{7996FFFB-13FE-46AE-89B7-345CBDECF54C}">
      <dgm:prSet/>
      <dgm:spPr/>
      <dgm:t>
        <a:bodyPr/>
        <a:lstStyle/>
        <a:p>
          <a:endParaRPr lang="zh-CN" altLang="en-US"/>
        </a:p>
      </dgm:t>
    </dgm:pt>
    <dgm:pt modelId="{C4BE308C-DB32-4068-9FEC-85A9EC70D742}" type="sibTrans" cxnId="{7996FFFB-13FE-46AE-89B7-345CBDECF54C}">
      <dgm:prSet/>
      <dgm:spPr/>
      <dgm:t>
        <a:bodyPr/>
        <a:lstStyle/>
        <a:p>
          <a:endParaRPr lang="zh-CN" altLang="en-US"/>
        </a:p>
      </dgm:t>
    </dgm:pt>
    <dgm:pt modelId="{BD74DFC2-5E92-49FD-B351-61DB09687B33}">
      <dgm:prSet phldrT="[文本]"/>
      <dgm:spPr/>
      <dgm:t>
        <a:bodyPr/>
        <a:lstStyle/>
        <a:p>
          <a:r>
            <a:rPr lang="zh-CN" altLang="en-US" dirty="0"/>
            <a:t>加强沟通，形成默契</a:t>
          </a:r>
        </a:p>
      </dgm:t>
    </dgm:pt>
    <dgm:pt modelId="{6FB3D47D-F720-4CFA-ADF3-F0F8A0CA829B}" type="parTrans" cxnId="{466C6717-77E9-4683-ABAC-68C4D601BEDA}">
      <dgm:prSet/>
      <dgm:spPr/>
      <dgm:t>
        <a:bodyPr/>
        <a:lstStyle/>
        <a:p>
          <a:endParaRPr lang="zh-CN" altLang="en-US"/>
        </a:p>
      </dgm:t>
    </dgm:pt>
    <dgm:pt modelId="{B3A23899-E7AD-4CAC-ACF7-5829B7EEE26D}" type="sibTrans" cxnId="{466C6717-77E9-4683-ABAC-68C4D601BEDA}">
      <dgm:prSet/>
      <dgm:spPr/>
      <dgm:t>
        <a:bodyPr/>
        <a:lstStyle/>
        <a:p>
          <a:endParaRPr lang="zh-CN" altLang="en-US"/>
        </a:p>
      </dgm:t>
    </dgm:pt>
    <dgm:pt modelId="{7CEA296A-4602-4D11-A10A-887AD7085E3D}" type="pres">
      <dgm:prSet presAssocID="{31A76DC4-997D-4375-B6FB-05FB423E570C}" presName="Name0" presStyleCnt="0">
        <dgm:presLayoutVars>
          <dgm:chMax val="7"/>
          <dgm:chPref val="7"/>
          <dgm:dir/>
        </dgm:presLayoutVars>
      </dgm:prSet>
      <dgm:spPr/>
    </dgm:pt>
    <dgm:pt modelId="{602AE1AD-F4C0-438F-9CC5-65A33D299E6D}" type="pres">
      <dgm:prSet presAssocID="{31A76DC4-997D-4375-B6FB-05FB423E570C}" presName="Name1" presStyleCnt="0"/>
      <dgm:spPr/>
    </dgm:pt>
    <dgm:pt modelId="{DEC51122-82EA-4E14-95A6-F67D95CDAA24}" type="pres">
      <dgm:prSet presAssocID="{31A76DC4-997D-4375-B6FB-05FB423E570C}" presName="cycle" presStyleCnt="0"/>
      <dgm:spPr/>
    </dgm:pt>
    <dgm:pt modelId="{D2B5A8C3-0AB1-4339-8725-267EA9B1AADA}" type="pres">
      <dgm:prSet presAssocID="{31A76DC4-997D-4375-B6FB-05FB423E570C}" presName="srcNode" presStyleLbl="node1" presStyleIdx="0" presStyleCnt="3"/>
      <dgm:spPr/>
    </dgm:pt>
    <dgm:pt modelId="{F5E0F675-23BC-435B-9612-C24C81A63303}" type="pres">
      <dgm:prSet presAssocID="{31A76DC4-997D-4375-B6FB-05FB423E570C}" presName="conn" presStyleLbl="parChTrans1D2" presStyleIdx="0" presStyleCnt="1"/>
      <dgm:spPr/>
    </dgm:pt>
    <dgm:pt modelId="{9958A297-49F8-4770-A500-41B7AEFAAC0C}" type="pres">
      <dgm:prSet presAssocID="{31A76DC4-997D-4375-B6FB-05FB423E570C}" presName="extraNode" presStyleLbl="node1" presStyleIdx="0" presStyleCnt="3"/>
      <dgm:spPr/>
    </dgm:pt>
    <dgm:pt modelId="{E78B35EE-32A6-4D04-8B99-5169CAC95AF0}" type="pres">
      <dgm:prSet presAssocID="{31A76DC4-997D-4375-B6FB-05FB423E570C}" presName="dstNode" presStyleLbl="node1" presStyleIdx="0" presStyleCnt="3"/>
      <dgm:spPr/>
    </dgm:pt>
    <dgm:pt modelId="{5A1C5581-8D89-44DD-AEB6-79EC22FE9C92}" type="pres">
      <dgm:prSet presAssocID="{B691BEA9-70E5-4177-9E49-06292054DA52}" presName="text_1" presStyleLbl="node1" presStyleIdx="0" presStyleCnt="3">
        <dgm:presLayoutVars>
          <dgm:bulletEnabled val="1"/>
        </dgm:presLayoutVars>
      </dgm:prSet>
      <dgm:spPr/>
    </dgm:pt>
    <dgm:pt modelId="{4A256626-62AD-4240-B685-0C7B8E17D939}" type="pres">
      <dgm:prSet presAssocID="{B691BEA9-70E5-4177-9E49-06292054DA52}" presName="accent_1" presStyleCnt="0"/>
      <dgm:spPr/>
    </dgm:pt>
    <dgm:pt modelId="{AC990117-4436-4E20-9AC1-21A1ED5F8F1A}" type="pres">
      <dgm:prSet presAssocID="{B691BEA9-70E5-4177-9E49-06292054DA52}" presName="accentRepeatNode" presStyleLbl="solidFgAcc1" presStyleIdx="0" presStyleCnt="3"/>
      <dgm:spPr/>
    </dgm:pt>
    <dgm:pt modelId="{0CA4198C-6390-440D-8209-916EB0ABA936}" type="pres">
      <dgm:prSet presAssocID="{A8CB592A-7975-45EA-AF64-963BE5C1672B}" presName="text_2" presStyleLbl="node1" presStyleIdx="1" presStyleCnt="3">
        <dgm:presLayoutVars>
          <dgm:bulletEnabled val="1"/>
        </dgm:presLayoutVars>
      </dgm:prSet>
      <dgm:spPr/>
    </dgm:pt>
    <dgm:pt modelId="{65C43AED-6262-4B90-AA29-3BD75214A61D}" type="pres">
      <dgm:prSet presAssocID="{A8CB592A-7975-45EA-AF64-963BE5C1672B}" presName="accent_2" presStyleCnt="0"/>
      <dgm:spPr/>
    </dgm:pt>
    <dgm:pt modelId="{F58277E8-6A5C-47C7-9D25-9E4494B13145}" type="pres">
      <dgm:prSet presAssocID="{A8CB592A-7975-45EA-AF64-963BE5C1672B}" presName="accentRepeatNode" presStyleLbl="solidFgAcc1" presStyleIdx="1" presStyleCnt="3"/>
      <dgm:spPr/>
    </dgm:pt>
    <dgm:pt modelId="{BCA5E56D-331A-4D9B-A854-E814C8DB7ADA}" type="pres">
      <dgm:prSet presAssocID="{BD74DFC2-5E92-49FD-B351-61DB09687B33}" presName="text_3" presStyleLbl="node1" presStyleIdx="2" presStyleCnt="3">
        <dgm:presLayoutVars>
          <dgm:bulletEnabled val="1"/>
        </dgm:presLayoutVars>
      </dgm:prSet>
      <dgm:spPr/>
    </dgm:pt>
    <dgm:pt modelId="{8DF183EB-B917-4FA6-ABC5-2875611B9746}" type="pres">
      <dgm:prSet presAssocID="{BD74DFC2-5E92-49FD-B351-61DB09687B33}" presName="accent_3" presStyleCnt="0"/>
      <dgm:spPr/>
    </dgm:pt>
    <dgm:pt modelId="{CAE35F9F-5505-45B7-83FC-0281B6DB0998}" type="pres">
      <dgm:prSet presAssocID="{BD74DFC2-5E92-49FD-B351-61DB09687B33}" presName="accentRepeatNode" presStyleLbl="solidFgAcc1" presStyleIdx="2" presStyleCnt="3"/>
      <dgm:spPr/>
    </dgm:pt>
  </dgm:ptLst>
  <dgm:cxnLst>
    <dgm:cxn modelId="{466C6717-77E9-4683-ABAC-68C4D601BEDA}" srcId="{31A76DC4-997D-4375-B6FB-05FB423E570C}" destId="{BD74DFC2-5E92-49FD-B351-61DB09687B33}" srcOrd="2" destOrd="0" parTransId="{6FB3D47D-F720-4CFA-ADF3-F0F8A0CA829B}" sibTransId="{B3A23899-E7AD-4CAC-ACF7-5829B7EEE26D}"/>
    <dgm:cxn modelId="{64AD6D38-3E15-444D-9989-BC539DBF6D33}" type="presOf" srcId="{BD74DFC2-5E92-49FD-B351-61DB09687B33}" destId="{BCA5E56D-331A-4D9B-A854-E814C8DB7ADA}" srcOrd="0" destOrd="0" presId="urn:microsoft.com/office/officeart/2008/layout/VerticalCurvedList"/>
    <dgm:cxn modelId="{5D9D9E4E-0F28-4B71-98B6-475F854FC555}" type="presOf" srcId="{A8CB592A-7975-45EA-AF64-963BE5C1672B}" destId="{0CA4198C-6390-440D-8209-916EB0ABA936}" srcOrd="0" destOrd="0" presId="urn:microsoft.com/office/officeart/2008/layout/VerticalCurvedList"/>
    <dgm:cxn modelId="{575A9F74-F9A1-46D4-8D56-2E79836906FA}" type="presOf" srcId="{31A76DC4-997D-4375-B6FB-05FB423E570C}" destId="{7CEA296A-4602-4D11-A10A-887AD7085E3D}" srcOrd="0" destOrd="0" presId="urn:microsoft.com/office/officeart/2008/layout/VerticalCurvedList"/>
    <dgm:cxn modelId="{059FEDBA-D92D-478D-83DF-3DDBCD9D76BD}" type="presOf" srcId="{8CD32069-B8B4-4008-9858-E75C022EE018}" destId="{F5E0F675-23BC-435B-9612-C24C81A63303}" srcOrd="0" destOrd="0" presId="urn:microsoft.com/office/officeart/2008/layout/VerticalCurvedList"/>
    <dgm:cxn modelId="{A1F23CBC-A98C-42FA-85CB-2F56BF19EB36}" type="presOf" srcId="{B691BEA9-70E5-4177-9E49-06292054DA52}" destId="{5A1C5581-8D89-44DD-AEB6-79EC22FE9C92}" srcOrd="0" destOrd="0" presId="urn:microsoft.com/office/officeart/2008/layout/VerticalCurvedList"/>
    <dgm:cxn modelId="{7996FFFB-13FE-46AE-89B7-345CBDECF54C}" srcId="{31A76DC4-997D-4375-B6FB-05FB423E570C}" destId="{A8CB592A-7975-45EA-AF64-963BE5C1672B}" srcOrd="1" destOrd="0" parTransId="{57EFCE8A-3296-4C40-88FB-817010E9CE97}" sibTransId="{C4BE308C-DB32-4068-9FEC-85A9EC70D742}"/>
    <dgm:cxn modelId="{CFECE0FC-B504-4E6F-9ABB-634ED73BF452}" srcId="{31A76DC4-997D-4375-B6FB-05FB423E570C}" destId="{B691BEA9-70E5-4177-9E49-06292054DA52}" srcOrd="0" destOrd="0" parTransId="{E4454D25-94E2-4632-B9E7-6BA2EFAA3023}" sibTransId="{8CD32069-B8B4-4008-9858-E75C022EE018}"/>
    <dgm:cxn modelId="{96EA23E0-315E-4606-88BB-C4EF0E39633B}" type="presParOf" srcId="{7CEA296A-4602-4D11-A10A-887AD7085E3D}" destId="{602AE1AD-F4C0-438F-9CC5-65A33D299E6D}" srcOrd="0" destOrd="0" presId="urn:microsoft.com/office/officeart/2008/layout/VerticalCurvedList"/>
    <dgm:cxn modelId="{36387A82-36CA-427D-9815-53777A229F08}" type="presParOf" srcId="{602AE1AD-F4C0-438F-9CC5-65A33D299E6D}" destId="{DEC51122-82EA-4E14-95A6-F67D95CDAA24}" srcOrd="0" destOrd="0" presId="urn:microsoft.com/office/officeart/2008/layout/VerticalCurvedList"/>
    <dgm:cxn modelId="{33AF6782-DBC8-49C1-AEB0-2ADAF4B11193}" type="presParOf" srcId="{DEC51122-82EA-4E14-95A6-F67D95CDAA24}" destId="{D2B5A8C3-0AB1-4339-8725-267EA9B1AADA}" srcOrd="0" destOrd="0" presId="urn:microsoft.com/office/officeart/2008/layout/VerticalCurvedList"/>
    <dgm:cxn modelId="{C15E2269-6DB7-40C4-BAE9-FABA18AEA0F6}" type="presParOf" srcId="{DEC51122-82EA-4E14-95A6-F67D95CDAA24}" destId="{F5E0F675-23BC-435B-9612-C24C81A63303}" srcOrd="1" destOrd="0" presId="urn:microsoft.com/office/officeart/2008/layout/VerticalCurvedList"/>
    <dgm:cxn modelId="{26B3EFEB-43C8-4CA7-B2B2-A64917BFFB93}" type="presParOf" srcId="{DEC51122-82EA-4E14-95A6-F67D95CDAA24}" destId="{9958A297-49F8-4770-A500-41B7AEFAAC0C}" srcOrd="2" destOrd="0" presId="urn:microsoft.com/office/officeart/2008/layout/VerticalCurvedList"/>
    <dgm:cxn modelId="{4C2C2C82-C2F8-45FA-8D49-AA1908D2C831}" type="presParOf" srcId="{DEC51122-82EA-4E14-95A6-F67D95CDAA24}" destId="{E78B35EE-32A6-4D04-8B99-5169CAC95AF0}" srcOrd="3" destOrd="0" presId="urn:microsoft.com/office/officeart/2008/layout/VerticalCurvedList"/>
    <dgm:cxn modelId="{22CC6F43-DA5B-491C-B4E3-9CFBDB08E7E1}" type="presParOf" srcId="{602AE1AD-F4C0-438F-9CC5-65A33D299E6D}" destId="{5A1C5581-8D89-44DD-AEB6-79EC22FE9C92}" srcOrd="1" destOrd="0" presId="urn:microsoft.com/office/officeart/2008/layout/VerticalCurvedList"/>
    <dgm:cxn modelId="{8EF485C7-53F5-416C-885B-15BF9CD1E4CA}" type="presParOf" srcId="{602AE1AD-F4C0-438F-9CC5-65A33D299E6D}" destId="{4A256626-62AD-4240-B685-0C7B8E17D939}" srcOrd="2" destOrd="0" presId="urn:microsoft.com/office/officeart/2008/layout/VerticalCurvedList"/>
    <dgm:cxn modelId="{8049BDC2-BA8A-42F3-841B-FB9169F1C3C9}" type="presParOf" srcId="{4A256626-62AD-4240-B685-0C7B8E17D939}" destId="{AC990117-4436-4E20-9AC1-21A1ED5F8F1A}" srcOrd="0" destOrd="0" presId="urn:microsoft.com/office/officeart/2008/layout/VerticalCurvedList"/>
    <dgm:cxn modelId="{32015525-3A9F-4778-8305-F30C6BD2C9CE}" type="presParOf" srcId="{602AE1AD-F4C0-438F-9CC5-65A33D299E6D}" destId="{0CA4198C-6390-440D-8209-916EB0ABA936}" srcOrd="3" destOrd="0" presId="urn:microsoft.com/office/officeart/2008/layout/VerticalCurvedList"/>
    <dgm:cxn modelId="{EE8A308A-4011-48A2-B72F-C9A5A4301671}" type="presParOf" srcId="{602AE1AD-F4C0-438F-9CC5-65A33D299E6D}" destId="{65C43AED-6262-4B90-AA29-3BD75214A61D}" srcOrd="4" destOrd="0" presId="urn:microsoft.com/office/officeart/2008/layout/VerticalCurvedList"/>
    <dgm:cxn modelId="{63CADAFB-8A37-491C-8D6A-932F5D6E6E75}" type="presParOf" srcId="{65C43AED-6262-4B90-AA29-3BD75214A61D}" destId="{F58277E8-6A5C-47C7-9D25-9E4494B13145}" srcOrd="0" destOrd="0" presId="urn:microsoft.com/office/officeart/2008/layout/VerticalCurvedList"/>
    <dgm:cxn modelId="{9E5B5483-98B8-4EFE-A522-75B143E8B05F}" type="presParOf" srcId="{602AE1AD-F4C0-438F-9CC5-65A33D299E6D}" destId="{BCA5E56D-331A-4D9B-A854-E814C8DB7ADA}" srcOrd="5" destOrd="0" presId="urn:microsoft.com/office/officeart/2008/layout/VerticalCurvedList"/>
    <dgm:cxn modelId="{EFC68462-6EB0-486B-AE5E-1CE33F5B64CF}" type="presParOf" srcId="{602AE1AD-F4C0-438F-9CC5-65A33D299E6D}" destId="{8DF183EB-B917-4FA6-ABC5-2875611B9746}" srcOrd="6" destOrd="0" presId="urn:microsoft.com/office/officeart/2008/layout/VerticalCurvedList"/>
    <dgm:cxn modelId="{E60395B3-BC1F-47EB-B2E1-97CEACF20151}" type="presParOf" srcId="{8DF183EB-B917-4FA6-ABC5-2875611B9746}" destId="{CAE35F9F-5505-45B7-83FC-0281B6DB099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18C1D1-AF29-403E-B753-3E5C236411F7}" type="doc">
      <dgm:prSet loTypeId="urn:microsoft.com/office/officeart/2008/layout/VerticalCircle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FEDFAD9-525F-4445-A23D-B71A5561D64D}">
      <dgm:prSet phldrT="[文本]"/>
      <dgm:spPr/>
      <dgm:t>
        <a:bodyPr/>
        <a:lstStyle/>
        <a:p>
          <a:r>
            <a:rPr lang="zh-CN" altLang="en-US" dirty="0"/>
            <a:t>宽容大度，利益均沾</a:t>
          </a:r>
        </a:p>
      </dgm:t>
    </dgm:pt>
    <dgm:pt modelId="{F812BEF1-4CE8-4BBC-8C9F-322930D6E298}" type="parTrans" cxnId="{9A9DDD18-B113-4A27-BB7C-A31DF8BDD737}">
      <dgm:prSet/>
      <dgm:spPr/>
      <dgm:t>
        <a:bodyPr/>
        <a:lstStyle/>
        <a:p>
          <a:endParaRPr lang="zh-CN" altLang="en-US"/>
        </a:p>
      </dgm:t>
    </dgm:pt>
    <dgm:pt modelId="{98143F1A-0C65-4655-BAE6-D49D78332662}" type="sibTrans" cxnId="{9A9DDD18-B113-4A27-BB7C-A31DF8BDD737}">
      <dgm:prSet/>
      <dgm:spPr/>
      <dgm:t>
        <a:bodyPr/>
        <a:lstStyle/>
        <a:p>
          <a:endParaRPr lang="zh-CN" altLang="en-US"/>
        </a:p>
      </dgm:t>
    </dgm:pt>
    <dgm:pt modelId="{73535572-BF8F-4A2F-94B3-B55F5970F3D9}">
      <dgm:prSet phldrT="[文本]"/>
      <dgm:spPr/>
      <dgm:t>
        <a:bodyPr/>
        <a:lstStyle/>
        <a:p>
          <a:r>
            <a:rPr lang="zh-CN" altLang="en-US" dirty="0"/>
            <a:t>维护团结，真诚相对</a:t>
          </a:r>
        </a:p>
      </dgm:t>
    </dgm:pt>
    <dgm:pt modelId="{BE40C5C8-D8E8-4EBD-B380-5EB712B1B4E0}" type="parTrans" cxnId="{86F3A035-79C1-4C6D-BCA6-78F6D9AFDD6F}">
      <dgm:prSet/>
      <dgm:spPr/>
      <dgm:t>
        <a:bodyPr/>
        <a:lstStyle/>
        <a:p>
          <a:endParaRPr lang="zh-CN" altLang="en-US"/>
        </a:p>
      </dgm:t>
    </dgm:pt>
    <dgm:pt modelId="{9923D520-CAE8-4ECD-A530-5674BFE8E6A8}" type="sibTrans" cxnId="{86F3A035-79C1-4C6D-BCA6-78F6D9AFDD6F}">
      <dgm:prSet/>
      <dgm:spPr/>
      <dgm:t>
        <a:bodyPr/>
        <a:lstStyle/>
        <a:p>
          <a:endParaRPr lang="zh-CN" altLang="en-US"/>
        </a:p>
      </dgm:t>
    </dgm:pt>
    <dgm:pt modelId="{C7EF3D55-E0A2-4987-946C-789701FB0BA5}">
      <dgm:prSet phldrT="[文本]"/>
      <dgm:spPr/>
      <dgm:t>
        <a:bodyPr/>
        <a:lstStyle/>
        <a:p>
          <a:r>
            <a:rPr lang="zh-CN" altLang="en-US" dirty="0"/>
            <a:t>平等相待，相互学习</a:t>
          </a:r>
        </a:p>
      </dgm:t>
    </dgm:pt>
    <dgm:pt modelId="{BF10F12D-829A-4383-ACE1-1415B18FA29E}" type="parTrans" cxnId="{B7CD2F20-1351-4803-99C2-D777E30A2C61}">
      <dgm:prSet/>
      <dgm:spPr/>
      <dgm:t>
        <a:bodyPr/>
        <a:lstStyle/>
        <a:p>
          <a:endParaRPr lang="zh-CN" altLang="en-US"/>
        </a:p>
      </dgm:t>
    </dgm:pt>
    <dgm:pt modelId="{DE1F6FDE-1974-476D-9C17-10819D4362B1}" type="sibTrans" cxnId="{B7CD2F20-1351-4803-99C2-D777E30A2C61}">
      <dgm:prSet/>
      <dgm:spPr/>
      <dgm:t>
        <a:bodyPr/>
        <a:lstStyle/>
        <a:p>
          <a:endParaRPr lang="zh-CN" altLang="en-US"/>
        </a:p>
      </dgm:t>
    </dgm:pt>
    <dgm:pt modelId="{840B6F21-562D-4085-96AA-AFE3355AECE2}" type="pres">
      <dgm:prSet presAssocID="{2518C1D1-AF29-403E-B753-3E5C236411F7}" presName="Name0" presStyleCnt="0">
        <dgm:presLayoutVars>
          <dgm:dir/>
        </dgm:presLayoutVars>
      </dgm:prSet>
      <dgm:spPr/>
    </dgm:pt>
    <dgm:pt modelId="{1C40ED7A-4FE0-4F62-BDB8-A573737E99AC}" type="pres">
      <dgm:prSet presAssocID="{2FEDFAD9-525F-4445-A23D-B71A5561D64D}" presName="noChildren" presStyleCnt="0"/>
      <dgm:spPr/>
    </dgm:pt>
    <dgm:pt modelId="{10DA18CA-39EF-46AB-B642-4600E9E1D930}" type="pres">
      <dgm:prSet presAssocID="{2FEDFAD9-525F-4445-A23D-B71A5561D64D}" presName="gap" presStyleCnt="0"/>
      <dgm:spPr/>
    </dgm:pt>
    <dgm:pt modelId="{3532D354-9F78-4980-9928-E72B69496E4A}" type="pres">
      <dgm:prSet presAssocID="{2FEDFAD9-525F-4445-A23D-B71A5561D64D}" presName="medCircle2" presStyleLbl="vennNode1" presStyleIdx="0" presStyleCnt="3"/>
      <dgm:spPr/>
    </dgm:pt>
    <dgm:pt modelId="{4F33551F-0083-4BB0-9031-884ED1B630C6}" type="pres">
      <dgm:prSet presAssocID="{2FEDFAD9-525F-4445-A23D-B71A5561D64D}" presName="txLvlOnly1" presStyleLbl="revTx" presStyleIdx="0" presStyleCnt="3"/>
      <dgm:spPr/>
    </dgm:pt>
    <dgm:pt modelId="{59FE6815-B5CC-40BF-8F93-7B747846BFF8}" type="pres">
      <dgm:prSet presAssocID="{73535572-BF8F-4A2F-94B3-B55F5970F3D9}" presName="noChildren" presStyleCnt="0"/>
      <dgm:spPr/>
    </dgm:pt>
    <dgm:pt modelId="{1D2B6CE6-C739-4ED4-8273-A808A1D2C2E4}" type="pres">
      <dgm:prSet presAssocID="{73535572-BF8F-4A2F-94B3-B55F5970F3D9}" presName="gap" presStyleCnt="0"/>
      <dgm:spPr/>
    </dgm:pt>
    <dgm:pt modelId="{2E7A94A6-070F-44EE-AF7E-E08B3F5AD184}" type="pres">
      <dgm:prSet presAssocID="{73535572-BF8F-4A2F-94B3-B55F5970F3D9}" presName="medCircle2" presStyleLbl="vennNode1" presStyleIdx="1" presStyleCnt="3"/>
      <dgm:spPr/>
    </dgm:pt>
    <dgm:pt modelId="{A5887155-663C-4E1B-A3E4-F3241DF49DBE}" type="pres">
      <dgm:prSet presAssocID="{73535572-BF8F-4A2F-94B3-B55F5970F3D9}" presName="txLvlOnly1" presStyleLbl="revTx" presStyleIdx="1" presStyleCnt="3"/>
      <dgm:spPr/>
    </dgm:pt>
    <dgm:pt modelId="{A065A750-F8B8-4BE2-AE8B-F401EA877609}" type="pres">
      <dgm:prSet presAssocID="{C7EF3D55-E0A2-4987-946C-789701FB0BA5}" presName="noChildren" presStyleCnt="0"/>
      <dgm:spPr/>
    </dgm:pt>
    <dgm:pt modelId="{E7325AE7-185E-4A71-A930-D1EAA92AC7AF}" type="pres">
      <dgm:prSet presAssocID="{C7EF3D55-E0A2-4987-946C-789701FB0BA5}" presName="gap" presStyleCnt="0"/>
      <dgm:spPr/>
    </dgm:pt>
    <dgm:pt modelId="{0D95E62D-FB7F-4949-BA1F-D9B73D744A81}" type="pres">
      <dgm:prSet presAssocID="{C7EF3D55-E0A2-4987-946C-789701FB0BA5}" presName="medCircle2" presStyleLbl="vennNode1" presStyleIdx="2" presStyleCnt="3"/>
      <dgm:spPr/>
    </dgm:pt>
    <dgm:pt modelId="{223866EA-1717-4583-ABFE-CE941398E653}" type="pres">
      <dgm:prSet presAssocID="{C7EF3D55-E0A2-4987-946C-789701FB0BA5}" presName="txLvlOnly1" presStyleLbl="revTx" presStyleIdx="2" presStyleCnt="3"/>
      <dgm:spPr/>
    </dgm:pt>
  </dgm:ptLst>
  <dgm:cxnLst>
    <dgm:cxn modelId="{9A9DDD18-B113-4A27-BB7C-A31DF8BDD737}" srcId="{2518C1D1-AF29-403E-B753-3E5C236411F7}" destId="{2FEDFAD9-525F-4445-A23D-B71A5561D64D}" srcOrd="0" destOrd="0" parTransId="{F812BEF1-4CE8-4BBC-8C9F-322930D6E298}" sibTransId="{98143F1A-0C65-4655-BAE6-D49D78332662}"/>
    <dgm:cxn modelId="{B7CD2F20-1351-4803-99C2-D777E30A2C61}" srcId="{2518C1D1-AF29-403E-B753-3E5C236411F7}" destId="{C7EF3D55-E0A2-4987-946C-789701FB0BA5}" srcOrd="2" destOrd="0" parTransId="{BF10F12D-829A-4383-ACE1-1415B18FA29E}" sibTransId="{DE1F6FDE-1974-476D-9C17-10819D4362B1}"/>
    <dgm:cxn modelId="{86F3A035-79C1-4C6D-BCA6-78F6D9AFDD6F}" srcId="{2518C1D1-AF29-403E-B753-3E5C236411F7}" destId="{73535572-BF8F-4A2F-94B3-B55F5970F3D9}" srcOrd="1" destOrd="0" parTransId="{BE40C5C8-D8E8-4EBD-B380-5EB712B1B4E0}" sibTransId="{9923D520-CAE8-4ECD-A530-5674BFE8E6A8}"/>
    <dgm:cxn modelId="{545AC68E-3764-4A0C-92D1-26E4AEEE7E50}" type="presOf" srcId="{C7EF3D55-E0A2-4987-946C-789701FB0BA5}" destId="{223866EA-1717-4583-ABFE-CE941398E653}" srcOrd="0" destOrd="0" presId="urn:microsoft.com/office/officeart/2008/layout/VerticalCircleList"/>
    <dgm:cxn modelId="{0223D3A6-FF6F-4021-96A4-5A13A1AF4F34}" type="presOf" srcId="{73535572-BF8F-4A2F-94B3-B55F5970F3D9}" destId="{A5887155-663C-4E1B-A3E4-F3241DF49DBE}" srcOrd="0" destOrd="0" presId="urn:microsoft.com/office/officeart/2008/layout/VerticalCircleList"/>
    <dgm:cxn modelId="{1DE221AD-EB16-4CC1-BFC8-6620DC8F00C8}" type="presOf" srcId="{2518C1D1-AF29-403E-B753-3E5C236411F7}" destId="{840B6F21-562D-4085-96AA-AFE3355AECE2}" srcOrd="0" destOrd="0" presId="urn:microsoft.com/office/officeart/2008/layout/VerticalCircleList"/>
    <dgm:cxn modelId="{799B4BF0-EB52-4810-BF53-3CCB2831C575}" type="presOf" srcId="{2FEDFAD9-525F-4445-A23D-B71A5561D64D}" destId="{4F33551F-0083-4BB0-9031-884ED1B630C6}" srcOrd="0" destOrd="0" presId="urn:microsoft.com/office/officeart/2008/layout/VerticalCircleList"/>
    <dgm:cxn modelId="{1907A2C7-367C-4FD3-87C6-4DC0210CA935}" type="presParOf" srcId="{840B6F21-562D-4085-96AA-AFE3355AECE2}" destId="{1C40ED7A-4FE0-4F62-BDB8-A573737E99AC}" srcOrd="0" destOrd="0" presId="urn:microsoft.com/office/officeart/2008/layout/VerticalCircleList"/>
    <dgm:cxn modelId="{35215AF4-2A37-4F71-9C25-D71BF623CDB9}" type="presParOf" srcId="{1C40ED7A-4FE0-4F62-BDB8-A573737E99AC}" destId="{10DA18CA-39EF-46AB-B642-4600E9E1D930}" srcOrd="0" destOrd="0" presId="urn:microsoft.com/office/officeart/2008/layout/VerticalCircleList"/>
    <dgm:cxn modelId="{2384F7D3-423A-40DD-9A93-26BCC627E311}" type="presParOf" srcId="{1C40ED7A-4FE0-4F62-BDB8-A573737E99AC}" destId="{3532D354-9F78-4980-9928-E72B69496E4A}" srcOrd="1" destOrd="0" presId="urn:microsoft.com/office/officeart/2008/layout/VerticalCircleList"/>
    <dgm:cxn modelId="{31002187-EB17-4A94-8F8F-B66D131B1CC2}" type="presParOf" srcId="{1C40ED7A-4FE0-4F62-BDB8-A573737E99AC}" destId="{4F33551F-0083-4BB0-9031-884ED1B630C6}" srcOrd="2" destOrd="0" presId="urn:microsoft.com/office/officeart/2008/layout/VerticalCircleList"/>
    <dgm:cxn modelId="{DE14633B-BEDD-479C-88E2-6B00DF79F4D9}" type="presParOf" srcId="{840B6F21-562D-4085-96AA-AFE3355AECE2}" destId="{59FE6815-B5CC-40BF-8F93-7B747846BFF8}" srcOrd="1" destOrd="0" presId="urn:microsoft.com/office/officeart/2008/layout/VerticalCircleList"/>
    <dgm:cxn modelId="{C7EAB955-383B-4790-B306-EC6C91160036}" type="presParOf" srcId="{59FE6815-B5CC-40BF-8F93-7B747846BFF8}" destId="{1D2B6CE6-C739-4ED4-8273-A808A1D2C2E4}" srcOrd="0" destOrd="0" presId="urn:microsoft.com/office/officeart/2008/layout/VerticalCircleList"/>
    <dgm:cxn modelId="{AD5A5261-5FA0-41AC-9CFC-62E4A831BB3A}" type="presParOf" srcId="{59FE6815-B5CC-40BF-8F93-7B747846BFF8}" destId="{2E7A94A6-070F-44EE-AF7E-E08B3F5AD184}" srcOrd="1" destOrd="0" presId="urn:microsoft.com/office/officeart/2008/layout/VerticalCircleList"/>
    <dgm:cxn modelId="{6C6645A1-5626-419C-A6F8-73DA32F353E3}" type="presParOf" srcId="{59FE6815-B5CC-40BF-8F93-7B747846BFF8}" destId="{A5887155-663C-4E1B-A3E4-F3241DF49DBE}" srcOrd="2" destOrd="0" presId="urn:microsoft.com/office/officeart/2008/layout/VerticalCircleList"/>
    <dgm:cxn modelId="{A01C3ECD-9768-4A06-8C52-178186A1174E}" type="presParOf" srcId="{840B6F21-562D-4085-96AA-AFE3355AECE2}" destId="{A065A750-F8B8-4BE2-AE8B-F401EA877609}" srcOrd="2" destOrd="0" presId="urn:microsoft.com/office/officeart/2008/layout/VerticalCircleList"/>
    <dgm:cxn modelId="{11043C7A-C0BF-4134-8E9F-C7960D150BB3}" type="presParOf" srcId="{A065A750-F8B8-4BE2-AE8B-F401EA877609}" destId="{E7325AE7-185E-4A71-A930-D1EAA92AC7AF}" srcOrd="0" destOrd="0" presId="urn:microsoft.com/office/officeart/2008/layout/VerticalCircleList"/>
    <dgm:cxn modelId="{AAE662AA-7D8E-4D8B-8B31-DD119559D19E}" type="presParOf" srcId="{A065A750-F8B8-4BE2-AE8B-F401EA877609}" destId="{0D95E62D-FB7F-4949-BA1F-D9B73D744A81}" srcOrd="1" destOrd="0" presId="urn:microsoft.com/office/officeart/2008/layout/VerticalCircleList"/>
    <dgm:cxn modelId="{D7BA4CFC-77E4-4EBB-8BA8-FE27B46141AF}" type="presParOf" srcId="{A065A750-F8B8-4BE2-AE8B-F401EA877609}" destId="{223866EA-1717-4583-ABFE-CE941398E653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BB9759-8B05-4D1E-A978-13A0F071509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E07A249-BA35-4A82-9825-9819D395E338}">
      <dgm:prSet phldrT="[文本]"/>
      <dgm:spPr/>
      <dgm:t>
        <a:bodyPr/>
        <a:lstStyle/>
        <a:p>
          <a:r>
            <a:rPr lang="zh-CN" altLang="en-US" dirty="0"/>
            <a:t>立体打造      第一印象</a:t>
          </a:r>
        </a:p>
      </dgm:t>
    </dgm:pt>
    <dgm:pt modelId="{C0C01755-4206-4397-9C0F-1693E51BF84F}" type="parTrans" cxnId="{9E1DBDDE-2022-41F0-851C-6203E8E46E13}">
      <dgm:prSet/>
      <dgm:spPr/>
      <dgm:t>
        <a:bodyPr/>
        <a:lstStyle/>
        <a:p>
          <a:endParaRPr lang="zh-CN" altLang="en-US"/>
        </a:p>
      </dgm:t>
    </dgm:pt>
    <dgm:pt modelId="{FBE2C49C-6258-402D-B822-4072670EDE26}" type="sibTrans" cxnId="{9E1DBDDE-2022-41F0-851C-6203E8E46E13}">
      <dgm:prSet/>
      <dgm:spPr/>
      <dgm:t>
        <a:bodyPr/>
        <a:lstStyle/>
        <a:p>
          <a:endParaRPr lang="zh-CN" altLang="en-US"/>
        </a:p>
      </dgm:t>
    </dgm:pt>
    <dgm:pt modelId="{1D83B311-024C-46A2-A32A-4D8319A316E3}">
      <dgm:prSet phldrT="[文本]"/>
      <dgm:spPr/>
      <dgm:t>
        <a:bodyPr/>
        <a:lstStyle/>
        <a:p>
          <a:r>
            <a:rPr lang="zh-CN" altLang="en-US" dirty="0"/>
            <a:t>灵活幽默      善于打开局面</a:t>
          </a:r>
        </a:p>
      </dgm:t>
    </dgm:pt>
    <dgm:pt modelId="{FE9D309F-5A4D-4FAD-A07A-7CFEAC9F7859}" type="parTrans" cxnId="{E7DBE831-69AB-4B68-994D-3611E9AB6B58}">
      <dgm:prSet/>
      <dgm:spPr/>
      <dgm:t>
        <a:bodyPr/>
        <a:lstStyle/>
        <a:p>
          <a:endParaRPr lang="zh-CN" altLang="en-US"/>
        </a:p>
      </dgm:t>
    </dgm:pt>
    <dgm:pt modelId="{225A7EE1-88D6-4F66-A290-8AF43F732DC7}" type="sibTrans" cxnId="{E7DBE831-69AB-4B68-994D-3611E9AB6B58}">
      <dgm:prSet/>
      <dgm:spPr/>
      <dgm:t>
        <a:bodyPr/>
        <a:lstStyle/>
        <a:p>
          <a:endParaRPr lang="zh-CN" altLang="en-US"/>
        </a:p>
      </dgm:t>
    </dgm:pt>
    <dgm:pt modelId="{1FF05B98-491F-46AD-B9A9-BAEFEEB54E32}">
      <dgm:prSet phldrT="[文本]"/>
      <dgm:spPr/>
      <dgm:t>
        <a:bodyPr/>
        <a:lstStyle/>
        <a:p>
          <a:r>
            <a:rPr lang="zh-CN" altLang="en-US" dirty="0"/>
            <a:t>加强联系       乐于助人</a:t>
          </a:r>
        </a:p>
      </dgm:t>
    </dgm:pt>
    <dgm:pt modelId="{0206C194-1C80-45F1-ADCD-90514A3929E4}" type="parTrans" cxnId="{1C8C17A9-74D8-4954-8811-F994C54718EC}">
      <dgm:prSet/>
      <dgm:spPr/>
      <dgm:t>
        <a:bodyPr/>
        <a:lstStyle/>
        <a:p>
          <a:endParaRPr lang="zh-CN" altLang="en-US"/>
        </a:p>
      </dgm:t>
    </dgm:pt>
    <dgm:pt modelId="{7291E6F2-F0D7-4A9E-8F76-E7ECDD3939E6}" type="sibTrans" cxnId="{1C8C17A9-74D8-4954-8811-F994C54718EC}">
      <dgm:prSet/>
      <dgm:spPr/>
      <dgm:t>
        <a:bodyPr/>
        <a:lstStyle/>
        <a:p>
          <a:endParaRPr lang="zh-CN" altLang="en-US"/>
        </a:p>
      </dgm:t>
    </dgm:pt>
    <dgm:pt modelId="{ED29D103-43A4-4AE9-A369-348243B3A1F6}" type="pres">
      <dgm:prSet presAssocID="{94BB9759-8B05-4D1E-A978-13A0F071509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FE68C8-5FB8-4DFC-8FF4-CD42E869C49D}" type="pres">
      <dgm:prSet presAssocID="{DE07A249-BA35-4A82-9825-9819D395E338}" presName="root" presStyleCnt="0"/>
      <dgm:spPr/>
    </dgm:pt>
    <dgm:pt modelId="{35305621-8707-411A-ADDF-2B7B63F5D3DB}" type="pres">
      <dgm:prSet presAssocID="{DE07A249-BA35-4A82-9825-9819D395E338}" presName="rootComposite" presStyleCnt="0"/>
      <dgm:spPr/>
    </dgm:pt>
    <dgm:pt modelId="{CC292449-286E-42FC-8494-883DC772A097}" type="pres">
      <dgm:prSet presAssocID="{DE07A249-BA35-4A82-9825-9819D395E338}" presName="rootText" presStyleLbl="node1" presStyleIdx="0" presStyleCnt="3"/>
      <dgm:spPr/>
    </dgm:pt>
    <dgm:pt modelId="{91D57175-2E25-488D-A78D-3FDCE6D60334}" type="pres">
      <dgm:prSet presAssocID="{DE07A249-BA35-4A82-9825-9819D395E338}" presName="rootConnector" presStyleLbl="node1" presStyleIdx="0" presStyleCnt="3"/>
      <dgm:spPr/>
    </dgm:pt>
    <dgm:pt modelId="{64BEB50E-6B4B-4ACC-AB75-BC1BD920AF3B}" type="pres">
      <dgm:prSet presAssocID="{DE07A249-BA35-4A82-9825-9819D395E338}" presName="childShape" presStyleCnt="0"/>
      <dgm:spPr/>
    </dgm:pt>
    <dgm:pt modelId="{EAB40CB3-478B-4A7C-AF39-6B894A0F342C}" type="pres">
      <dgm:prSet presAssocID="{1D83B311-024C-46A2-A32A-4D8319A316E3}" presName="root" presStyleCnt="0"/>
      <dgm:spPr/>
    </dgm:pt>
    <dgm:pt modelId="{10FA4218-BCEB-41BD-A5A2-B71DDBBA2BF0}" type="pres">
      <dgm:prSet presAssocID="{1D83B311-024C-46A2-A32A-4D8319A316E3}" presName="rootComposite" presStyleCnt="0"/>
      <dgm:spPr/>
    </dgm:pt>
    <dgm:pt modelId="{DE588D70-6D6F-44E3-B36E-E314519C18CD}" type="pres">
      <dgm:prSet presAssocID="{1D83B311-024C-46A2-A32A-4D8319A316E3}" presName="rootText" presStyleLbl="node1" presStyleIdx="1" presStyleCnt="3"/>
      <dgm:spPr/>
    </dgm:pt>
    <dgm:pt modelId="{589D8402-7301-4F48-95B4-4A0543F9E323}" type="pres">
      <dgm:prSet presAssocID="{1D83B311-024C-46A2-A32A-4D8319A316E3}" presName="rootConnector" presStyleLbl="node1" presStyleIdx="1" presStyleCnt="3"/>
      <dgm:spPr/>
    </dgm:pt>
    <dgm:pt modelId="{CE6E012A-091F-4C5B-95E5-7D8F5B31B710}" type="pres">
      <dgm:prSet presAssocID="{1D83B311-024C-46A2-A32A-4D8319A316E3}" presName="childShape" presStyleCnt="0"/>
      <dgm:spPr/>
    </dgm:pt>
    <dgm:pt modelId="{42679F1C-1B0D-4797-8EE1-D7599D397957}" type="pres">
      <dgm:prSet presAssocID="{1FF05B98-491F-46AD-B9A9-BAEFEEB54E32}" presName="root" presStyleCnt="0"/>
      <dgm:spPr/>
    </dgm:pt>
    <dgm:pt modelId="{5A3DF4A1-D237-40D1-B6CB-A9F74B45EFD8}" type="pres">
      <dgm:prSet presAssocID="{1FF05B98-491F-46AD-B9A9-BAEFEEB54E32}" presName="rootComposite" presStyleCnt="0"/>
      <dgm:spPr/>
    </dgm:pt>
    <dgm:pt modelId="{D07992E3-C0A1-4433-854D-303801A41F8B}" type="pres">
      <dgm:prSet presAssocID="{1FF05B98-491F-46AD-B9A9-BAEFEEB54E32}" presName="rootText" presStyleLbl="node1" presStyleIdx="2" presStyleCnt="3"/>
      <dgm:spPr/>
    </dgm:pt>
    <dgm:pt modelId="{3267CFC3-FE68-44B7-B378-E6E5824BC527}" type="pres">
      <dgm:prSet presAssocID="{1FF05B98-491F-46AD-B9A9-BAEFEEB54E32}" presName="rootConnector" presStyleLbl="node1" presStyleIdx="2" presStyleCnt="3"/>
      <dgm:spPr/>
    </dgm:pt>
    <dgm:pt modelId="{BD555B25-2169-4C4F-BB20-C914EAAD2F44}" type="pres">
      <dgm:prSet presAssocID="{1FF05B98-491F-46AD-B9A9-BAEFEEB54E32}" presName="childShape" presStyleCnt="0"/>
      <dgm:spPr/>
    </dgm:pt>
  </dgm:ptLst>
  <dgm:cxnLst>
    <dgm:cxn modelId="{E7DBE831-69AB-4B68-994D-3611E9AB6B58}" srcId="{94BB9759-8B05-4D1E-A978-13A0F0715097}" destId="{1D83B311-024C-46A2-A32A-4D8319A316E3}" srcOrd="1" destOrd="0" parTransId="{FE9D309F-5A4D-4FAD-A07A-7CFEAC9F7859}" sibTransId="{225A7EE1-88D6-4F66-A290-8AF43F732DC7}"/>
    <dgm:cxn modelId="{DD3D9B39-6D3C-4152-B7D3-1466B02507B4}" type="presOf" srcId="{1D83B311-024C-46A2-A32A-4D8319A316E3}" destId="{589D8402-7301-4F48-95B4-4A0543F9E323}" srcOrd="1" destOrd="0" presId="urn:microsoft.com/office/officeart/2005/8/layout/hierarchy3"/>
    <dgm:cxn modelId="{58B6733E-3B65-4E08-BA45-0D5E45558C92}" type="presOf" srcId="{1FF05B98-491F-46AD-B9A9-BAEFEEB54E32}" destId="{3267CFC3-FE68-44B7-B378-E6E5824BC527}" srcOrd="1" destOrd="0" presId="urn:microsoft.com/office/officeart/2005/8/layout/hierarchy3"/>
    <dgm:cxn modelId="{6A7C0A54-19FE-47CD-972E-6B50E1FD2E68}" type="presOf" srcId="{94BB9759-8B05-4D1E-A978-13A0F0715097}" destId="{ED29D103-43A4-4AE9-A369-348243B3A1F6}" srcOrd="0" destOrd="0" presId="urn:microsoft.com/office/officeart/2005/8/layout/hierarchy3"/>
    <dgm:cxn modelId="{EE99FF59-E73E-4D9A-A4A4-D247F4BDB08E}" type="presOf" srcId="{1D83B311-024C-46A2-A32A-4D8319A316E3}" destId="{DE588D70-6D6F-44E3-B36E-E314519C18CD}" srcOrd="0" destOrd="0" presId="urn:microsoft.com/office/officeart/2005/8/layout/hierarchy3"/>
    <dgm:cxn modelId="{1C8C17A9-74D8-4954-8811-F994C54718EC}" srcId="{94BB9759-8B05-4D1E-A978-13A0F0715097}" destId="{1FF05B98-491F-46AD-B9A9-BAEFEEB54E32}" srcOrd="2" destOrd="0" parTransId="{0206C194-1C80-45F1-ADCD-90514A3929E4}" sibTransId="{7291E6F2-F0D7-4A9E-8F76-E7ECDD3939E6}"/>
    <dgm:cxn modelId="{93B67BAB-CB0F-48D3-938E-A7C9C721C009}" type="presOf" srcId="{DE07A249-BA35-4A82-9825-9819D395E338}" destId="{91D57175-2E25-488D-A78D-3FDCE6D60334}" srcOrd="1" destOrd="0" presId="urn:microsoft.com/office/officeart/2005/8/layout/hierarchy3"/>
    <dgm:cxn modelId="{9E1DBDDE-2022-41F0-851C-6203E8E46E13}" srcId="{94BB9759-8B05-4D1E-A978-13A0F0715097}" destId="{DE07A249-BA35-4A82-9825-9819D395E338}" srcOrd="0" destOrd="0" parTransId="{C0C01755-4206-4397-9C0F-1693E51BF84F}" sibTransId="{FBE2C49C-6258-402D-B822-4072670EDE26}"/>
    <dgm:cxn modelId="{D2D3F1E4-E041-4BD0-BD30-167EADFACBA8}" type="presOf" srcId="{DE07A249-BA35-4A82-9825-9819D395E338}" destId="{CC292449-286E-42FC-8494-883DC772A097}" srcOrd="0" destOrd="0" presId="urn:microsoft.com/office/officeart/2005/8/layout/hierarchy3"/>
    <dgm:cxn modelId="{422422E6-5CE7-4D7A-A4FD-C797D29157E7}" type="presOf" srcId="{1FF05B98-491F-46AD-B9A9-BAEFEEB54E32}" destId="{D07992E3-C0A1-4433-854D-303801A41F8B}" srcOrd="0" destOrd="0" presId="urn:microsoft.com/office/officeart/2005/8/layout/hierarchy3"/>
    <dgm:cxn modelId="{F192CEBE-81E5-40D6-A48E-DCAC3276AB3F}" type="presParOf" srcId="{ED29D103-43A4-4AE9-A369-348243B3A1F6}" destId="{D7FE68C8-5FB8-4DFC-8FF4-CD42E869C49D}" srcOrd="0" destOrd="0" presId="urn:microsoft.com/office/officeart/2005/8/layout/hierarchy3"/>
    <dgm:cxn modelId="{BA79E26A-97BA-46AD-83BB-4627FD428D19}" type="presParOf" srcId="{D7FE68C8-5FB8-4DFC-8FF4-CD42E869C49D}" destId="{35305621-8707-411A-ADDF-2B7B63F5D3DB}" srcOrd="0" destOrd="0" presId="urn:microsoft.com/office/officeart/2005/8/layout/hierarchy3"/>
    <dgm:cxn modelId="{3A8E6777-7DAB-4D4D-A378-0E766E134441}" type="presParOf" srcId="{35305621-8707-411A-ADDF-2B7B63F5D3DB}" destId="{CC292449-286E-42FC-8494-883DC772A097}" srcOrd="0" destOrd="0" presId="urn:microsoft.com/office/officeart/2005/8/layout/hierarchy3"/>
    <dgm:cxn modelId="{1A420AF9-692B-4AC4-9551-A8BB00BA339B}" type="presParOf" srcId="{35305621-8707-411A-ADDF-2B7B63F5D3DB}" destId="{91D57175-2E25-488D-A78D-3FDCE6D60334}" srcOrd="1" destOrd="0" presId="urn:microsoft.com/office/officeart/2005/8/layout/hierarchy3"/>
    <dgm:cxn modelId="{BFFF9096-93EB-46DF-83CB-A8E870051401}" type="presParOf" srcId="{D7FE68C8-5FB8-4DFC-8FF4-CD42E869C49D}" destId="{64BEB50E-6B4B-4ACC-AB75-BC1BD920AF3B}" srcOrd="1" destOrd="0" presId="urn:microsoft.com/office/officeart/2005/8/layout/hierarchy3"/>
    <dgm:cxn modelId="{6216FA16-FC0F-474D-9635-58E7A7AF2415}" type="presParOf" srcId="{ED29D103-43A4-4AE9-A369-348243B3A1F6}" destId="{EAB40CB3-478B-4A7C-AF39-6B894A0F342C}" srcOrd="1" destOrd="0" presId="urn:microsoft.com/office/officeart/2005/8/layout/hierarchy3"/>
    <dgm:cxn modelId="{0C3C156C-595D-4A60-93CE-4C5926EE69FC}" type="presParOf" srcId="{EAB40CB3-478B-4A7C-AF39-6B894A0F342C}" destId="{10FA4218-BCEB-41BD-A5A2-B71DDBBA2BF0}" srcOrd="0" destOrd="0" presId="urn:microsoft.com/office/officeart/2005/8/layout/hierarchy3"/>
    <dgm:cxn modelId="{DA63227D-715A-4F42-A4BF-BF9DF45C64A0}" type="presParOf" srcId="{10FA4218-BCEB-41BD-A5A2-B71DDBBA2BF0}" destId="{DE588D70-6D6F-44E3-B36E-E314519C18CD}" srcOrd="0" destOrd="0" presId="urn:microsoft.com/office/officeart/2005/8/layout/hierarchy3"/>
    <dgm:cxn modelId="{807079D4-A973-4456-89F8-B855204352C5}" type="presParOf" srcId="{10FA4218-BCEB-41BD-A5A2-B71DDBBA2BF0}" destId="{589D8402-7301-4F48-95B4-4A0543F9E323}" srcOrd="1" destOrd="0" presId="urn:microsoft.com/office/officeart/2005/8/layout/hierarchy3"/>
    <dgm:cxn modelId="{34CE4940-274F-4063-AE27-54642139C50C}" type="presParOf" srcId="{EAB40CB3-478B-4A7C-AF39-6B894A0F342C}" destId="{CE6E012A-091F-4C5B-95E5-7D8F5B31B710}" srcOrd="1" destOrd="0" presId="urn:microsoft.com/office/officeart/2005/8/layout/hierarchy3"/>
    <dgm:cxn modelId="{141A950C-BA31-4D71-8590-1361CD33E0D1}" type="presParOf" srcId="{ED29D103-43A4-4AE9-A369-348243B3A1F6}" destId="{42679F1C-1B0D-4797-8EE1-D7599D397957}" srcOrd="2" destOrd="0" presId="urn:microsoft.com/office/officeart/2005/8/layout/hierarchy3"/>
    <dgm:cxn modelId="{9E764C7D-9421-4EDA-90A1-53560EFECA7F}" type="presParOf" srcId="{42679F1C-1B0D-4797-8EE1-D7599D397957}" destId="{5A3DF4A1-D237-40D1-B6CB-A9F74B45EFD8}" srcOrd="0" destOrd="0" presId="urn:microsoft.com/office/officeart/2005/8/layout/hierarchy3"/>
    <dgm:cxn modelId="{798B10A9-CCA4-4208-B904-C069BDCC8B41}" type="presParOf" srcId="{5A3DF4A1-D237-40D1-B6CB-A9F74B45EFD8}" destId="{D07992E3-C0A1-4433-854D-303801A41F8B}" srcOrd="0" destOrd="0" presId="urn:microsoft.com/office/officeart/2005/8/layout/hierarchy3"/>
    <dgm:cxn modelId="{96EC38A9-1A80-40E8-9492-8B09D64F0D0C}" type="presParOf" srcId="{5A3DF4A1-D237-40D1-B6CB-A9F74B45EFD8}" destId="{3267CFC3-FE68-44B7-B378-E6E5824BC527}" srcOrd="1" destOrd="0" presId="urn:microsoft.com/office/officeart/2005/8/layout/hierarchy3"/>
    <dgm:cxn modelId="{1E178736-A47B-46ED-9D8F-0E2F09004D83}" type="presParOf" srcId="{42679F1C-1B0D-4797-8EE1-D7599D397957}" destId="{BD555B25-2169-4C4F-BB20-C914EAAD2F4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0F675-23BC-435B-9612-C24C81A63303}">
      <dsp:nvSpPr>
        <dsp:cNvPr id="0" name=""/>
        <dsp:cNvSpPr/>
      </dsp:nvSpPr>
      <dsp:spPr>
        <a:xfrm>
          <a:off x="-3744391" y="-575194"/>
          <a:ext cx="4463144" cy="4463144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C5581-8D89-44DD-AEB6-79EC22FE9C92}">
      <dsp:nvSpPr>
        <dsp:cNvPr id="0" name=""/>
        <dsp:cNvSpPr/>
      </dsp:nvSpPr>
      <dsp:spPr>
        <a:xfrm>
          <a:off x="462205" y="331275"/>
          <a:ext cx="5700829" cy="6625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5900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摆正位置，主动服务</a:t>
          </a:r>
        </a:p>
      </dsp:txBody>
      <dsp:txXfrm>
        <a:off x="462205" y="331275"/>
        <a:ext cx="5700829" cy="662551"/>
      </dsp:txXfrm>
    </dsp:sp>
    <dsp:sp modelId="{AC990117-4436-4E20-9AC1-21A1ED5F8F1A}">
      <dsp:nvSpPr>
        <dsp:cNvPr id="0" name=""/>
        <dsp:cNvSpPr/>
      </dsp:nvSpPr>
      <dsp:spPr>
        <a:xfrm>
          <a:off x="48110" y="248456"/>
          <a:ext cx="828189" cy="8281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A4198C-6390-440D-8209-916EB0ABA936}">
      <dsp:nvSpPr>
        <dsp:cNvPr id="0" name=""/>
        <dsp:cNvSpPr/>
      </dsp:nvSpPr>
      <dsp:spPr>
        <a:xfrm>
          <a:off x="703042" y="1325102"/>
          <a:ext cx="5459992" cy="6625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5900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领会意图，忠实贯彻</a:t>
          </a:r>
        </a:p>
      </dsp:txBody>
      <dsp:txXfrm>
        <a:off x="703042" y="1325102"/>
        <a:ext cx="5459992" cy="662551"/>
      </dsp:txXfrm>
    </dsp:sp>
    <dsp:sp modelId="{F58277E8-6A5C-47C7-9D25-9E4494B13145}">
      <dsp:nvSpPr>
        <dsp:cNvPr id="0" name=""/>
        <dsp:cNvSpPr/>
      </dsp:nvSpPr>
      <dsp:spPr>
        <a:xfrm>
          <a:off x="288947" y="1242283"/>
          <a:ext cx="828189" cy="8281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A5E56D-331A-4D9B-A854-E814C8DB7ADA}">
      <dsp:nvSpPr>
        <dsp:cNvPr id="0" name=""/>
        <dsp:cNvSpPr/>
      </dsp:nvSpPr>
      <dsp:spPr>
        <a:xfrm>
          <a:off x="462205" y="2318929"/>
          <a:ext cx="5700829" cy="6625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5900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加强沟通，形成默契</a:t>
          </a:r>
        </a:p>
      </dsp:txBody>
      <dsp:txXfrm>
        <a:off x="462205" y="2318929"/>
        <a:ext cx="5700829" cy="662551"/>
      </dsp:txXfrm>
    </dsp:sp>
    <dsp:sp modelId="{CAE35F9F-5505-45B7-83FC-0281B6DB0998}">
      <dsp:nvSpPr>
        <dsp:cNvPr id="0" name=""/>
        <dsp:cNvSpPr/>
      </dsp:nvSpPr>
      <dsp:spPr>
        <a:xfrm>
          <a:off x="48110" y="2236110"/>
          <a:ext cx="828189" cy="82818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2D354-9F78-4980-9928-E72B69496E4A}">
      <dsp:nvSpPr>
        <dsp:cNvPr id="0" name=""/>
        <dsp:cNvSpPr/>
      </dsp:nvSpPr>
      <dsp:spPr>
        <a:xfrm>
          <a:off x="249811" y="1280180"/>
          <a:ext cx="952768" cy="9527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4F33551F-0083-4BB0-9031-884ED1B630C6}">
      <dsp:nvSpPr>
        <dsp:cNvPr id="0" name=""/>
        <dsp:cNvSpPr/>
      </dsp:nvSpPr>
      <dsp:spPr>
        <a:xfrm>
          <a:off x="726195" y="1280180"/>
          <a:ext cx="5083368" cy="952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2070" rIns="0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宽容大度，利益均沾</a:t>
          </a:r>
        </a:p>
      </dsp:txBody>
      <dsp:txXfrm>
        <a:off x="726195" y="1280180"/>
        <a:ext cx="5083368" cy="952768"/>
      </dsp:txXfrm>
    </dsp:sp>
    <dsp:sp modelId="{2E7A94A6-070F-44EE-AF7E-E08B3F5AD184}">
      <dsp:nvSpPr>
        <dsp:cNvPr id="0" name=""/>
        <dsp:cNvSpPr/>
      </dsp:nvSpPr>
      <dsp:spPr>
        <a:xfrm>
          <a:off x="249811" y="2232949"/>
          <a:ext cx="952768" cy="9527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A5887155-663C-4E1B-A3E4-F3241DF49DBE}">
      <dsp:nvSpPr>
        <dsp:cNvPr id="0" name=""/>
        <dsp:cNvSpPr/>
      </dsp:nvSpPr>
      <dsp:spPr>
        <a:xfrm>
          <a:off x="726195" y="2232949"/>
          <a:ext cx="5083368" cy="952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2070" rIns="0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维护团结，真诚相对</a:t>
          </a:r>
        </a:p>
      </dsp:txBody>
      <dsp:txXfrm>
        <a:off x="726195" y="2232949"/>
        <a:ext cx="5083368" cy="952768"/>
      </dsp:txXfrm>
    </dsp:sp>
    <dsp:sp modelId="{0D95E62D-FB7F-4949-BA1F-D9B73D744A81}">
      <dsp:nvSpPr>
        <dsp:cNvPr id="0" name=""/>
        <dsp:cNvSpPr/>
      </dsp:nvSpPr>
      <dsp:spPr>
        <a:xfrm>
          <a:off x="249811" y="3185717"/>
          <a:ext cx="952768" cy="95276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223866EA-1717-4583-ABFE-CE941398E653}">
      <dsp:nvSpPr>
        <dsp:cNvPr id="0" name=""/>
        <dsp:cNvSpPr/>
      </dsp:nvSpPr>
      <dsp:spPr>
        <a:xfrm>
          <a:off x="726195" y="3185717"/>
          <a:ext cx="5083368" cy="952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2070" rIns="0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平等相待，相互学习</a:t>
          </a:r>
        </a:p>
      </dsp:txBody>
      <dsp:txXfrm>
        <a:off x="726195" y="3185717"/>
        <a:ext cx="5083368" cy="952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292449-286E-42FC-8494-883DC772A097}">
      <dsp:nvSpPr>
        <dsp:cNvPr id="0" name=""/>
        <dsp:cNvSpPr/>
      </dsp:nvSpPr>
      <dsp:spPr>
        <a:xfrm>
          <a:off x="855" y="1712077"/>
          <a:ext cx="2001437" cy="10007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立体打造      第一印象</a:t>
          </a:r>
        </a:p>
      </dsp:txBody>
      <dsp:txXfrm>
        <a:off x="30165" y="1741387"/>
        <a:ext cx="1942817" cy="942098"/>
      </dsp:txXfrm>
    </dsp:sp>
    <dsp:sp modelId="{DE588D70-6D6F-44E3-B36E-E314519C18CD}">
      <dsp:nvSpPr>
        <dsp:cNvPr id="0" name=""/>
        <dsp:cNvSpPr/>
      </dsp:nvSpPr>
      <dsp:spPr>
        <a:xfrm>
          <a:off x="2502652" y="1712077"/>
          <a:ext cx="2001437" cy="10007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灵活幽默      善于打开局面</a:t>
          </a:r>
        </a:p>
      </dsp:txBody>
      <dsp:txXfrm>
        <a:off x="2531962" y="1741387"/>
        <a:ext cx="1942817" cy="942098"/>
      </dsp:txXfrm>
    </dsp:sp>
    <dsp:sp modelId="{D07992E3-C0A1-4433-854D-303801A41F8B}">
      <dsp:nvSpPr>
        <dsp:cNvPr id="0" name=""/>
        <dsp:cNvSpPr/>
      </dsp:nvSpPr>
      <dsp:spPr>
        <a:xfrm>
          <a:off x="5004449" y="1712077"/>
          <a:ext cx="2001437" cy="10007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加强联系       乐于助人</a:t>
          </a:r>
        </a:p>
      </dsp:txBody>
      <dsp:txXfrm>
        <a:off x="5033759" y="1741387"/>
        <a:ext cx="1942817" cy="9420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878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3852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0568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9982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7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374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2022/4/18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9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28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66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1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3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EB41AF-5E88-430D-AC4C-5195A5EEE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DE6997-9F81-4773-A1C5-0519630B9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76753EE-A4F1-4AEA-8283-706F45989AC5}"/>
              </a:ext>
            </a:extLst>
          </p:cNvPr>
          <p:cNvGrpSpPr/>
          <p:nvPr/>
        </p:nvGrpSpPr>
        <p:grpSpPr>
          <a:xfrm>
            <a:off x="643531" y="3787585"/>
            <a:ext cx="4564394" cy="1040716"/>
            <a:chOff x="-680072" y="1995897"/>
            <a:chExt cx="4126328" cy="679673"/>
          </a:xfrm>
        </p:grpSpPr>
        <p:sp>
          <p:nvSpPr>
            <p:cNvPr id="7" name="Rounded Rectangle 23">
              <a:extLst>
                <a:ext uri="{FF2B5EF4-FFF2-40B4-BE49-F238E27FC236}">
                  <a16:creationId xmlns:a16="http://schemas.microsoft.com/office/drawing/2014/main" id="{BCF84F35-3A02-4BE3-9DFC-9FF045EE4C06}"/>
                </a:ext>
              </a:extLst>
            </p:cNvPr>
            <p:cNvSpPr/>
            <p:nvPr/>
          </p:nvSpPr>
          <p:spPr>
            <a:xfrm>
              <a:off x="-680072" y="1995897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A0FB876-6F4F-4C08-BC30-BE9AAB939DE3}"/>
                </a:ext>
              </a:extLst>
            </p:cNvPr>
            <p:cNvSpPr txBox="1"/>
            <p:nvPr/>
          </p:nvSpPr>
          <p:spPr>
            <a:xfrm>
              <a:off x="-123437" y="2121474"/>
              <a:ext cx="3013058" cy="462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广东科学技术职业学院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校级创新创业项目小组制作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2B506B8-CB90-4A04-9F70-7C0FCF8B1108}"/>
              </a:ext>
            </a:extLst>
          </p:cNvPr>
          <p:cNvSpPr txBox="1"/>
          <p:nvPr/>
        </p:nvSpPr>
        <p:spPr>
          <a:xfrm>
            <a:off x="559171" y="2180088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秘书的职场沟通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88A862-D03B-4C4E-8907-6D8F16A4FFD6}"/>
              </a:ext>
            </a:extLst>
          </p:cNvPr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6B557FB-7BBD-4495-A761-97E1247FB068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523E617-1323-455D-ACA5-F00E82E3A260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D6C48E5-2205-4849-92F2-88DA8397ED8D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9766BAB-B45B-46A3-956D-4CE259071044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B0366CA-8785-4890-93DB-428AD5BF5EF5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34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0E93A52-757A-4F3D-B597-593C911A3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13992"/>
            <a:ext cx="12192000" cy="6858000"/>
          </a:xfrm>
          <a:prstGeom prst="rect">
            <a:avLst/>
          </a:prstGeom>
        </p:spPr>
      </p:pic>
      <p:sp>
        <p:nvSpPr>
          <p:cNvPr id="4" name="Graphic 2774">
            <a:extLst>
              <a:ext uri="{FF2B5EF4-FFF2-40B4-BE49-F238E27FC236}">
                <a16:creationId xmlns:a16="http://schemas.microsoft.com/office/drawing/2014/main" id="{910CC1B0-4D37-4B9D-8B3A-5BE8F1D8ADD2}"/>
              </a:ext>
            </a:extLst>
          </p:cNvPr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" fmla="*/ 0 w 7632944"/>
              <a:gd name="connsiteY0" fmla="*/ 4531153 h 4531153"/>
              <a:gd name="connsiteX1" fmla="*/ 2899019 w 7632944"/>
              <a:gd name="connsiteY1" fmla="*/ 3067050 h 4531153"/>
              <a:gd name="connsiteX2" fmla="*/ 4308719 w 7632944"/>
              <a:gd name="connsiteY2" fmla="*/ 2286000 h 4531153"/>
              <a:gd name="connsiteX3" fmla="*/ 4718294 w 7632944"/>
              <a:gd name="connsiteY3" fmla="*/ 2381250 h 4531153"/>
              <a:gd name="connsiteX4" fmla="*/ 5280269 w 7632944"/>
              <a:gd name="connsiteY4" fmla="*/ 2028825 h 4531153"/>
              <a:gd name="connsiteX5" fmla="*/ 6032744 w 7632944"/>
              <a:gd name="connsiteY5" fmla="*/ 1343025 h 4531153"/>
              <a:gd name="connsiteX6" fmla="*/ 6385169 w 7632944"/>
              <a:gd name="connsiteY6" fmla="*/ 1409700 h 4531153"/>
              <a:gd name="connsiteX7" fmla="*/ 7632944 w 7632944"/>
              <a:gd name="connsiteY7" fmla="*/ 0 h 4531153"/>
              <a:gd name="connsiteX0" fmla="*/ 0 w 5502400"/>
              <a:gd name="connsiteY0" fmla="*/ 4730159 h 4730159"/>
              <a:gd name="connsiteX1" fmla="*/ 768475 w 5502400"/>
              <a:gd name="connsiteY1" fmla="*/ 3067050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178175 w 5502400"/>
              <a:gd name="connsiteY2" fmla="*/ 2286000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149725 w 5502400"/>
              <a:gd name="connsiteY4" fmla="*/ 202882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254625 w 5502400"/>
              <a:gd name="connsiteY6" fmla="*/ 1409700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3902200 w 5502400"/>
              <a:gd name="connsiteY5" fmla="*/ 1343025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512620 w 5502400"/>
              <a:gd name="connsiteY4" fmla="*/ 21575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2587750 w 5502400"/>
              <a:gd name="connsiteY3" fmla="*/ 2381250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505951 w 5502400"/>
              <a:gd name="connsiteY2" fmla="*/ 2625482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1306965 w 5502400"/>
              <a:gd name="connsiteY1" fmla="*/ 3945022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502400"/>
              <a:gd name="connsiteY0" fmla="*/ 4730159 h 4730159"/>
              <a:gd name="connsiteX1" fmla="*/ 2196643 w 5502400"/>
              <a:gd name="connsiteY1" fmla="*/ 4003554 h 4730159"/>
              <a:gd name="connsiteX2" fmla="*/ 2974203 w 5502400"/>
              <a:gd name="connsiteY2" fmla="*/ 3046908 h 4730159"/>
              <a:gd name="connsiteX3" fmla="*/ 3184771 w 5502400"/>
              <a:gd name="connsiteY3" fmla="*/ 2568551 h 4730159"/>
              <a:gd name="connsiteX4" fmla="*/ 3617977 w 5502400"/>
              <a:gd name="connsiteY4" fmla="*/ 2344895 h 4730159"/>
              <a:gd name="connsiteX5" fmla="*/ 4335333 w 5502400"/>
              <a:gd name="connsiteY5" fmla="*/ 886480 h 4730159"/>
              <a:gd name="connsiteX6" fmla="*/ 4816527 w 5502400"/>
              <a:gd name="connsiteY6" fmla="*/ 882918 h 4730159"/>
              <a:gd name="connsiteX7" fmla="*/ 5502400 w 5502400"/>
              <a:gd name="connsiteY7" fmla="*/ 0 h 4730159"/>
              <a:gd name="connsiteX0" fmla="*/ 0 w 5291686"/>
              <a:gd name="connsiteY0" fmla="*/ 4823809 h 4823809"/>
              <a:gd name="connsiteX1" fmla="*/ 1985929 w 5291686"/>
              <a:gd name="connsiteY1" fmla="*/ 4003554 h 4823809"/>
              <a:gd name="connsiteX2" fmla="*/ 2763489 w 5291686"/>
              <a:gd name="connsiteY2" fmla="*/ 3046908 h 4823809"/>
              <a:gd name="connsiteX3" fmla="*/ 2974057 w 5291686"/>
              <a:gd name="connsiteY3" fmla="*/ 2568551 h 4823809"/>
              <a:gd name="connsiteX4" fmla="*/ 3407263 w 5291686"/>
              <a:gd name="connsiteY4" fmla="*/ 2344895 h 4823809"/>
              <a:gd name="connsiteX5" fmla="*/ 4124619 w 5291686"/>
              <a:gd name="connsiteY5" fmla="*/ 886480 h 4823809"/>
              <a:gd name="connsiteX6" fmla="*/ 4605813 w 5291686"/>
              <a:gd name="connsiteY6" fmla="*/ 882918 h 4823809"/>
              <a:gd name="connsiteX7" fmla="*/ 5291686 w 5291686"/>
              <a:gd name="connsiteY7" fmla="*/ 0 h 4823809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407263 w 5198036"/>
              <a:gd name="connsiteY4" fmla="*/ 2333189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2974057 w 5198036"/>
              <a:gd name="connsiteY3" fmla="*/ 2556845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763489 w 5198036"/>
              <a:gd name="connsiteY2" fmla="*/ 3035202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1985929 w 5198036"/>
              <a:gd name="connsiteY1" fmla="*/ 3991848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5198036"/>
              <a:gd name="connsiteY0" fmla="*/ 4812103 h 4812103"/>
              <a:gd name="connsiteX1" fmla="*/ 2220055 w 5198036"/>
              <a:gd name="connsiteY1" fmla="*/ 3968436 h 4812103"/>
              <a:gd name="connsiteX2" fmla="*/ 2950789 w 5198036"/>
              <a:gd name="connsiteY2" fmla="*/ 3082027 h 4812103"/>
              <a:gd name="connsiteX3" fmla="*/ 3126238 w 5198036"/>
              <a:gd name="connsiteY3" fmla="*/ 2369544 h 4812103"/>
              <a:gd name="connsiteX4" fmla="*/ 3711627 w 5198036"/>
              <a:gd name="connsiteY4" fmla="*/ 2169301 h 4812103"/>
              <a:gd name="connsiteX5" fmla="*/ 4124619 w 5198036"/>
              <a:gd name="connsiteY5" fmla="*/ 874774 h 4812103"/>
              <a:gd name="connsiteX6" fmla="*/ 4605813 w 5198036"/>
              <a:gd name="connsiteY6" fmla="*/ 871212 h 4812103"/>
              <a:gd name="connsiteX7" fmla="*/ 5198036 w 5198036"/>
              <a:gd name="connsiteY7" fmla="*/ 0 h 4812103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318504 w 4390302"/>
              <a:gd name="connsiteY3" fmla="*/ 2369544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412321 w 4390302"/>
              <a:gd name="connsiteY1" fmla="*/ 3968436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295091 w 4390302"/>
              <a:gd name="connsiteY3" fmla="*/ 221736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0 w 4390302"/>
              <a:gd name="connsiteY0" fmla="*/ 4800397 h 4800397"/>
              <a:gd name="connsiteX1" fmla="*/ 1084545 w 4390302"/>
              <a:gd name="connsiteY1" fmla="*/ 3710898 h 4800397"/>
              <a:gd name="connsiteX2" fmla="*/ 2143055 w 4390302"/>
              <a:gd name="connsiteY2" fmla="*/ 3082027 h 4800397"/>
              <a:gd name="connsiteX3" fmla="*/ 2356549 w 4390302"/>
              <a:gd name="connsiteY3" fmla="*/ 2524652 h 4800397"/>
              <a:gd name="connsiteX4" fmla="*/ 2903893 w 4390302"/>
              <a:gd name="connsiteY4" fmla="*/ 2169301 h 4800397"/>
              <a:gd name="connsiteX5" fmla="*/ 3316885 w 4390302"/>
              <a:gd name="connsiteY5" fmla="*/ 874774 h 4800397"/>
              <a:gd name="connsiteX6" fmla="*/ 3798079 w 4390302"/>
              <a:gd name="connsiteY6" fmla="*/ 871212 h 4800397"/>
              <a:gd name="connsiteX7" fmla="*/ 4390302 w 4390302"/>
              <a:gd name="connsiteY7" fmla="*/ 0 h 4800397"/>
              <a:gd name="connsiteX0" fmla="*/ 1213 w 3305757"/>
              <a:gd name="connsiteY0" fmla="*/ 4042415 h 4042415"/>
              <a:gd name="connsiteX1" fmla="*/ 0 w 3305757"/>
              <a:gd name="connsiteY1" fmla="*/ 3710898 h 4042415"/>
              <a:gd name="connsiteX2" fmla="*/ 1058510 w 3305757"/>
              <a:gd name="connsiteY2" fmla="*/ 3082027 h 4042415"/>
              <a:gd name="connsiteX3" fmla="*/ 1272004 w 3305757"/>
              <a:gd name="connsiteY3" fmla="*/ 2524652 h 4042415"/>
              <a:gd name="connsiteX4" fmla="*/ 1819348 w 3305757"/>
              <a:gd name="connsiteY4" fmla="*/ 2169301 h 4042415"/>
              <a:gd name="connsiteX5" fmla="*/ 2232340 w 3305757"/>
              <a:gd name="connsiteY5" fmla="*/ 874774 h 4042415"/>
              <a:gd name="connsiteX6" fmla="*/ 2713534 w 3305757"/>
              <a:gd name="connsiteY6" fmla="*/ 871212 h 4042415"/>
              <a:gd name="connsiteX7" fmla="*/ 3305757 w 3305757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712322 w 3304545"/>
              <a:gd name="connsiteY6" fmla="*/ 87121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336807 w 3304545"/>
              <a:gd name="connsiteY1" fmla="*/ 3485552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231128 w 3304545"/>
              <a:gd name="connsiteY5" fmla="*/ 874774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  <a:gd name="connsiteX0" fmla="*/ 1 w 3304545"/>
              <a:gd name="connsiteY0" fmla="*/ 4042415 h 4042415"/>
              <a:gd name="connsiteX1" fmla="*/ 613368 w 3304545"/>
              <a:gd name="connsiteY1" fmla="*/ 3680169 h 4042415"/>
              <a:gd name="connsiteX2" fmla="*/ 1057298 w 3304545"/>
              <a:gd name="connsiteY2" fmla="*/ 3082027 h 4042415"/>
              <a:gd name="connsiteX3" fmla="*/ 1270792 w 3304545"/>
              <a:gd name="connsiteY3" fmla="*/ 2524652 h 4042415"/>
              <a:gd name="connsiteX4" fmla="*/ 1818136 w 3304545"/>
              <a:gd name="connsiteY4" fmla="*/ 2169301 h 4042415"/>
              <a:gd name="connsiteX5" fmla="*/ 2487203 w 3304545"/>
              <a:gd name="connsiteY5" fmla="*/ 956718 h 4042415"/>
              <a:gd name="connsiteX6" fmla="*/ 2927425 w 3304545"/>
              <a:gd name="connsiteY6" fmla="*/ 563922 h 4042415"/>
              <a:gd name="connsiteX7" fmla="*/ 3304545 w 3304545"/>
              <a:gd name="connsiteY7" fmla="*/ 0 h 404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>
            <a:extLst>
              <a:ext uri="{FF2B5EF4-FFF2-40B4-BE49-F238E27FC236}">
                <a16:creationId xmlns:a16="http://schemas.microsoft.com/office/drawing/2014/main" id="{B4257D8B-ACB0-43EC-AC51-C29E255E97A0}"/>
              </a:ext>
            </a:extLst>
          </p:cNvPr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>
            <a:extLst>
              <a:ext uri="{FF2B5EF4-FFF2-40B4-BE49-F238E27FC236}">
                <a16:creationId xmlns:a16="http://schemas.microsoft.com/office/drawing/2014/main" id="{1BCB24A0-C559-41AE-A7FD-ED26E3320C3F}"/>
              </a:ext>
            </a:extLst>
          </p:cNvPr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>
            <a:extLst>
              <a:ext uri="{FF2B5EF4-FFF2-40B4-BE49-F238E27FC236}">
                <a16:creationId xmlns:a16="http://schemas.microsoft.com/office/drawing/2014/main" id="{294989A3-FC9C-488E-904A-95F7805D9F15}"/>
              </a:ext>
            </a:extLst>
          </p:cNvPr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D3C17D0-2305-4F22-8F9C-CDB312E18D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966" y="1261737"/>
            <a:ext cx="5381322" cy="5381322"/>
          </a:xfrm>
          <a:prstGeom prst="rect">
            <a:avLst/>
          </a:prstGeom>
        </p:spPr>
      </p:pic>
      <p:sp>
        <p:nvSpPr>
          <p:cNvPr id="15" name="Oval 262">
            <a:extLst>
              <a:ext uri="{FF2B5EF4-FFF2-40B4-BE49-F238E27FC236}">
                <a16:creationId xmlns:a16="http://schemas.microsoft.com/office/drawing/2014/main" id="{8D37D43A-DF76-478C-8C24-52CCB2D1A2D9}"/>
              </a:ext>
            </a:extLst>
          </p:cNvPr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9292C1-3F34-4743-949F-9A0C789063E7}"/>
              </a:ext>
            </a:extLst>
          </p:cNvPr>
          <p:cNvGrpSpPr/>
          <p:nvPr/>
        </p:nvGrpSpPr>
        <p:grpSpPr>
          <a:xfrm rot="5400000">
            <a:off x="2203411" y="992930"/>
            <a:ext cx="177476" cy="176607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85C26A6-88C4-49C6-9485-3BFCEC7D2243}"/>
                </a:ext>
              </a:extLst>
            </p:cNvPr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49AA6CC-5808-4BCA-9570-31F0702CD4B5}"/>
                </a:ext>
              </a:extLst>
            </p:cNvPr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E977DF-47CD-44CF-AEA9-5A2988448108}"/>
                </a:ext>
              </a:extLst>
            </p:cNvPr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EE3A695-286F-4CBF-BF1A-4E289D00C58A}"/>
                </a:ext>
              </a:extLst>
            </p:cNvPr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908DF2E-4A4C-42F1-B725-FA6930C80D07}"/>
                </a:ext>
              </a:extLst>
            </p:cNvPr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30B5F3E9-843B-4D80-9376-6A4F8A9C97CA}"/>
              </a:ext>
            </a:extLst>
          </p:cNvPr>
          <p:cNvSpPr txBox="1"/>
          <p:nvPr/>
        </p:nvSpPr>
        <p:spPr>
          <a:xfrm>
            <a:off x="981856" y="503377"/>
            <a:ext cx="2498304" cy="121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6000" kern="0" dirty="0">
                <a:solidFill>
                  <a:srgbClr val="264CDF"/>
                </a:solidFill>
                <a:cs typeface="+mn-ea"/>
                <a:sym typeface="+mn-lt"/>
              </a:rPr>
              <a:t>目录</a:t>
            </a:r>
            <a:endParaRPr lang="en-US" altLang="zh-CN" sz="60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761B3E-BC52-41EF-8942-9E632A0ABCE4}"/>
              </a:ext>
            </a:extLst>
          </p:cNvPr>
          <p:cNvSpPr txBox="1"/>
          <p:nvPr/>
        </p:nvSpPr>
        <p:spPr>
          <a:xfrm>
            <a:off x="5185056" y="1752254"/>
            <a:ext cx="6680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一、秘书与领导的沟通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C703FC6-E5BB-4F8A-9D1C-B3711A561E71}"/>
              </a:ext>
            </a:extLst>
          </p:cNvPr>
          <p:cNvSpPr txBox="1"/>
          <p:nvPr/>
        </p:nvSpPr>
        <p:spPr>
          <a:xfrm>
            <a:off x="6129776" y="3251930"/>
            <a:ext cx="6680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二、秘书与同事的沟通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54AD0D-6692-42C9-BA44-DB177609426D}"/>
              </a:ext>
            </a:extLst>
          </p:cNvPr>
          <p:cNvSpPr txBox="1"/>
          <p:nvPr/>
        </p:nvSpPr>
        <p:spPr>
          <a:xfrm>
            <a:off x="6924505" y="4751606"/>
            <a:ext cx="66808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三、秘书与外界关系的沟通</a:t>
            </a:r>
          </a:p>
        </p:txBody>
      </p:sp>
    </p:spTree>
    <p:extLst>
      <p:ext uri="{BB962C8B-B14F-4D97-AF65-F5344CB8AC3E}">
        <p14:creationId xmlns:p14="http://schemas.microsoft.com/office/powerpoint/2010/main" val="1272489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DB3E64B-D279-46C8-8E8F-070F4E0A76CB}"/>
              </a:ext>
            </a:extLst>
          </p:cNvPr>
          <p:cNvSpPr txBox="1"/>
          <p:nvPr/>
        </p:nvSpPr>
        <p:spPr>
          <a:xfrm>
            <a:off x="581687" y="541083"/>
            <a:ext cx="6680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一、秘书与领导的沟通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391D52-F334-44A2-92DB-0CD1012535AA}"/>
              </a:ext>
            </a:extLst>
          </p:cNvPr>
          <p:cNvSpPr txBox="1"/>
          <p:nvPr/>
        </p:nvSpPr>
        <p:spPr>
          <a:xfrm>
            <a:off x="424280" y="1308114"/>
            <a:ext cx="6680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作为秘书，要想当好领导的参谋，就要学会准确领会领导意图。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因此应要注意以下几点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；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B8133C4F-03C1-4431-9BC5-C365FF5BB2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915862"/>
              </p:ext>
            </p:extLst>
          </p:nvPr>
        </p:nvGraphicFramePr>
        <p:xfrm>
          <a:off x="1160866" y="2345997"/>
          <a:ext cx="6206356" cy="3312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商务卡通 的图像结果">
            <a:extLst>
              <a:ext uri="{FF2B5EF4-FFF2-40B4-BE49-F238E27FC236}">
                <a16:creationId xmlns:a16="http://schemas.microsoft.com/office/drawing/2014/main" id="{77DC5A03-811E-4597-931B-D1281EF32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404" y="2790534"/>
            <a:ext cx="1875476" cy="311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085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7959152-A888-4C9F-B669-AE12637DC685}"/>
              </a:ext>
            </a:extLst>
          </p:cNvPr>
          <p:cNvSpPr txBox="1"/>
          <p:nvPr/>
        </p:nvSpPr>
        <p:spPr>
          <a:xfrm>
            <a:off x="886749" y="1414700"/>
            <a:ext cx="67060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kern="100" dirty="0">
                <a:solidFill>
                  <a:srgbClr val="0070C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（一）</a:t>
            </a:r>
            <a:r>
              <a:rPr lang="zh-CN" altLang="zh-CN" sz="2000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摆正位置，主动服务</a:t>
            </a:r>
            <a:endParaRPr lang="en-US" altLang="zh-CN" sz="2000" kern="100" dirty="0">
              <a:solidFill>
                <a:srgbClr val="0070C0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     </a:t>
            </a:r>
            <a:r>
              <a:rPr lang="zh-CN" altLang="zh-CN" kern="1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秘书时刻要牢记自身的职责，做好自己的执行者、协助者的本分，充分尊重领导的职权、维护领导的权威。在尊重领导的前提下，要充分发挥自己的主观能动性，主动为领导着想，多站在领导的角度想问题，协助领导出谋划策，协助领导制定决策。</a:t>
            </a:r>
          </a:p>
          <a:p>
            <a:endParaRPr lang="zh-CN" altLang="en-US" sz="40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7253156-58AD-4B79-BD48-8763BA672BCE}"/>
              </a:ext>
            </a:extLst>
          </p:cNvPr>
          <p:cNvSpPr txBox="1"/>
          <p:nvPr/>
        </p:nvSpPr>
        <p:spPr>
          <a:xfrm>
            <a:off x="1023773" y="3470873"/>
            <a:ext cx="64886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en-US" sz="2000" kern="100" dirty="0">
                <a:solidFill>
                  <a:srgbClr val="0070C0"/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zh-CN" altLang="en-US" sz="2000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二）</a:t>
            </a:r>
            <a:r>
              <a:rPr lang="zh-CN" altLang="zh-CN" sz="2000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领会意图，忠实贯彻</a:t>
            </a:r>
            <a:endParaRPr lang="en-US" altLang="zh-CN" sz="2000" kern="100" dirty="0">
              <a:solidFill>
                <a:srgbClr val="0070C0"/>
              </a:solidFill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秘书要围绕领导的意图开展工作，准确领会、认真执行领导的意图，是秘书处理好与领导关系的基本出发点。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4B2F00B-8780-477A-85B8-E72CE7127156}"/>
              </a:ext>
            </a:extLst>
          </p:cNvPr>
          <p:cNvSpPr txBox="1"/>
          <p:nvPr/>
        </p:nvSpPr>
        <p:spPr>
          <a:xfrm>
            <a:off x="1109762" y="5145423"/>
            <a:ext cx="629449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zh-CN" sz="2000" kern="100" dirty="0">
                <a:solidFill>
                  <a:srgbClr val="0070C0"/>
                </a:solidFill>
                <a:effectLst/>
                <a:latin typeface="+mn-ea"/>
                <a:cs typeface="Times New Roman" panose="02020603050405020304" pitchFamily="18" charset="0"/>
              </a:rPr>
              <a:t>（三）加强沟通，形成默契</a:t>
            </a:r>
            <a:endParaRPr lang="en-US" altLang="zh-CN" sz="2000" kern="100" dirty="0">
              <a:solidFill>
                <a:srgbClr val="0070C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indent="266700"/>
            <a:r>
              <a:rPr lang="en-US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形成工作上的默契，是为了更好地为领导服务。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商务卡通 的图像结果">
            <a:extLst>
              <a:ext uri="{FF2B5EF4-FFF2-40B4-BE49-F238E27FC236}">
                <a16:creationId xmlns:a16="http://schemas.microsoft.com/office/drawing/2014/main" id="{6AF04347-4067-4EE4-8DCE-3F20D0D7B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854" y="3552041"/>
            <a:ext cx="4152900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89AFEF0-9E03-44DD-94C0-0348E715835C}"/>
              </a:ext>
            </a:extLst>
          </p:cNvPr>
          <p:cNvSpPr txBox="1"/>
          <p:nvPr/>
        </p:nvSpPr>
        <p:spPr>
          <a:xfrm>
            <a:off x="1023773" y="495435"/>
            <a:ext cx="6680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一、秘书与领导的沟通</a:t>
            </a:r>
          </a:p>
        </p:txBody>
      </p:sp>
    </p:spTree>
    <p:extLst>
      <p:ext uri="{BB962C8B-B14F-4D97-AF65-F5344CB8AC3E}">
        <p14:creationId xmlns:p14="http://schemas.microsoft.com/office/powerpoint/2010/main" val="2346466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6AEA848-8092-4186-B958-673E487E36DA}"/>
              </a:ext>
            </a:extLst>
          </p:cNvPr>
          <p:cNvSpPr txBox="1"/>
          <p:nvPr/>
        </p:nvSpPr>
        <p:spPr>
          <a:xfrm>
            <a:off x="593005" y="541083"/>
            <a:ext cx="6680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二、秘书与同事的沟通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B4EB78-345B-427A-8F47-5DDD0C452801}"/>
              </a:ext>
            </a:extLst>
          </p:cNvPr>
          <p:cNvSpPr txBox="1"/>
          <p:nvPr/>
        </p:nvSpPr>
        <p:spPr>
          <a:xfrm>
            <a:off x="562415" y="1353273"/>
            <a:ext cx="7142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+mn-ea"/>
                <a:cs typeface="Times New Roman" panose="02020603050405020304" pitchFamily="18" charset="0"/>
              </a:rPr>
              <a:t>秘书在工作中起着承上启下的作用，是领导与同事之间的纽带和桥梁，因此，秘书做好与同事间的沟通也十分重要。</a:t>
            </a:r>
            <a:endParaRPr lang="zh-CN" altLang="zh-CN" sz="18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366197D7-0B93-4A1C-AE66-9353E62896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1055505"/>
              </p:ext>
            </p:extLst>
          </p:nvPr>
        </p:nvGraphicFramePr>
        <p:xfrm>
          <a:off x="3827575" y="1304423"/>
          <a:ext cx="580956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商务卡通 的图像结果">
            <a:extLst>
              <a:ext uri="{FF2B5EF4-FFF2-40B4-BE49-F238E27FC236}">
                <a16:creationId xmlns:a16="http://schemas.microsoft.com/office/drawing/2014/main" id="{BC504B3C-C0F3-4C3F-A8B6-91A77EEB7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836" y="2552552"/>
            <a:ext cx="189547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473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>
            <a:extLst>
              <a:ext uri="{FF2B5EF4-FFF2-40B4-BE49-F238E27FC236}">
                <a16:creationId xmlns:a16="http://schemas.microsoft.com/office/drawing/2014/main" id="{CAE80B44-065E-47B9-B424-52370109EA02}"/>
              </a:ext>
            </a:extLst>
          </p:cNvPr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>
              <a:extLst>
                <a:ext uri="{FF2B5EF4-FFF2-40B4-BE49-F238E27FC236}">
                  <a16:creationId xmlns:a16="http://schemas.microsoft.com/office/drawing/2014/main" id="{E34F61B1-F271-4FCC-BB66-EA8603CE31C8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>
              <a:extLst>
                <a:ext uri="{FF2B5EF4-FFF2-40B4-BE49-F238E27FC236}">
                  <a16:creationId xmlns:a16="http://schemas.microsoft.com/office/drawing/2014/main" id="{28F8E4FF-765A-4300-A238-8C9DD65DDC6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>
            <a:extLst>
              <a:ext uri="{FF2B5EF4-FFF2-40B4-BE49-F238E27FC236}">
                <a16:creationId xmlns:a16="http://schemas.microsoft.com/office/drawing/2014/main" id="{F12784CB-A319-4D5B-AF2E-A8C259E71D88}"/>
              </a:ext>
            </a:extLst>
          </p:cNvPr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>
              <a:extLst>
                <a:ext uri="{FF2B5EF4-FFF2-40B4-BE49-F238E27FC236}">
                  <a16:creationId xmlns:a16="http://schemas.microsoft.com/office/drawing/2014/main" id="{95BCE1B1-0092-4086-9EF1-19F18472354A}"/>
                </a:ext>
              </a:extLst>
            </p:cNvPr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>
              <a:extLst>
                <a:ext uri="{FF2B5EF4-FFF2-40B4-BE49-F238E27FC236}">
                  <a16:creationId xmlns:a16="http://schemas.microsoft.com/office/drawing/2014/main" id="{DBC5C0E3-F371-480B-B5AD-7CC511C3D17E}"/>
                </a:ext>
              </a:extLst>
            </p:cNvPr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7959152-A888-4C9F-B669-AE12637DC685}"/>
              </a:ext>
            </a:extLst>
          </p:cNvPr>
          <p:cNvSpPr txBox="1"/>
          <p:nvPr/>
        </p:nvSpPr>
        <p:spPr>
          <a:xfrm>
            <a:off x="581687" y="541083"/>
            <a:ext cx="6680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三、秘书与外界关系的沟通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1F5CFD8E-69DE-42B8-A02C-127CE3C924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8058241"/>
              </p:ext>
            </p:extLst>
          </p:nvPr>
        </p:nvGraphicFramePr>
        <p:xfrm>
          <a:off x="1949368" y="616837"/>
          <a:ext cx="7006743" cy="4424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商务卡通 的图像结果">
            <a:extLst>
              <a:ext uri="{FF2B5EF4-FFF2-40B4-BE49-F238E27FC236}">
                <a16:creationId xmlns:a16="http://schemas.microsoft.com/office/drawing/2014/main" id="{9AC4BDD2-7FA3-49B8-B647-5D50F355F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106" y="3536319"/>
            <a:ext cx="4486275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699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301</Words>
  <Application>Microsoft Office PowerPoint</Application>
  <PresentationFormat>宽屏</PresentationFormat>
  <Paragraphs>29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Roboto Bold</vt:lpstr>
      <vt:lpstr>等线</vt:lpstr>
      <vt:lpstr>微软雅黑</vt:lpstr>
      <vt:lpstr>Arial</vt:lpstr>
      <vt:lpstr>Calibri</vt:lpstr>
      <vt:lpstr>Fira Sans Extra Condensed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hu minyi</cp:lastModifiedBy>
  <cp:revision>302</cp:revision>
  <dcterms:created xsi:type="dcterms:W3CDTF">2019-03-29T12:25:33Z</dcterms:created>
  <dcterms:modified xsi:type="dcterms:W3CDTF">2022-04-18T10:05:33Z</dcterms:modified>
</cp:coreProperties>
</file>